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4.xml" ContentType="application/vnd.openxmlformats-officedocument.theme+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theme/theme5.xml" ContentType="application/vnd.openxmlformats-officedocument.theme+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theme/theme6.xml" ContentType="application/vnd.openxmlformats-officedocument.theme+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theme/theme7.xml" ContentType="application/vnd.openxmlformats-officedocument.theme+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theme/theme8.xml" ContentType="application/vnd.openxmlformats-officedocument.theme+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theme/theme9.xml" ContentType="application/vnd.openxmlformats-officedocument.theme+xml"/>
  <Override PartName="/ppt/theme/theme10.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72" r:id="rId2"/>
    <p:sldMasterId id="2147483684" r:id="rId3"/>
    <p:sldMasterId id="2147483696" r:id="rId4"/>
    <p:sldMasterId id="2147483708" r:id="rId5"/>
    <p:sldMasterId id="2147483720" r:id="rId6"/>
    <p:sldMasterId id="2147483732" r:id="rId7"/>
    <p:sldMasterId id="2147483744" r:id="rId8"/>
    <p:sldMasterId id="2147483756" r:id="rId9"/>
  </p:sldMasterIdLst>
  <p:notesMasterIdLst>
    <p:notesMasterId r:id="rId31"/>
  </p:notesMasterIdLst>
  <p:sldIdLst>
    <p:sldId id="262" r:id="rId10"/>
    <p:sldId id="290" r:id="rId11"/>
    <p:sldId id="258" r:id="rId12"/>
    <p:sldId id="288" r:id="rId13"/>
    <p:sldId id="289" r:id="rId14"/>
    <p:sldId id="266" r:id="rId15"/>
    <p:sldId id="281" r:id="rId16"/>
    <p:sldId id="277" r:id="rId17"/>
    <p:sldId id="275" r:id="rId18"/>
    <p:sldId id="282" r:id="rId19"/>
    <p:sldId id="270" r:id="rId20"/>
    <p:sldId id="279" r:id="rId21"/>
    <p:sldId id="267" r:id="rId22"/>
    <p:sldId id="278" r:id="rId23"/>
    <p:sldId id="271" r:id="rId24"/>
    <p:sldId id="272" r:id="rId25"/>
    <p:sldId id="274" r:id="rId26"/>
    <p:sldId id="260" r:id="rId27"/>
    <p:sldId id="259" r:id="rId28"/>
    <p:sldId id="261" r:id="rId29"/>
    <p:sldId id="280" r:id="rId30"/>
  </p:sldIdLst>
  <p:sldSz cx="9144000" cy="6858000" type="screen4x3"/>
  <p:notesSz cx="7010400" cy="9236075"/>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118" autoAdjust="0"/>
  </p:normalViewPr>
  <p:slideViewPr>
    <p:cSldViewPr>
      <p:cViewPr>
        <p:scale>
          <a:sx n="100" d="100"/>
          <a:sy n="100" d="100"/>
        </p:scale>
        <p:origin x="-1944" y="-312"/>
      </p:cViewPr>
      <p:guideLst>
        <p:guide orient="horz" pos="2160"/>
        <p:guide pos="2880"/>
      </p:guideLst>
    </p:cSldViewPr>
  </p:slideViewPr>
  <p:notesTextViewPr>
    <p:cViewPr>
      <p:scale>
        <a:sx n="1" d="1"/>
        <a:sy n="1" d="1"/>
      </p:scale>
      <p:origin x="0" y="0"/>
    </p:cViewPr>
  </p:notesTextViewPr>
  <p:sorterViewPr>
    <p:cViewPr>
      <p:scale>
        <a:sx n="120" d="100"/>
        <a:sy n="12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8.xml"/><Relationship Id="rId13" Type="http://schemas.openxmlformats.org/officeDocument/2006/relationships/slide" Target="slides/slide4.xml"/><Relationship Id="rId18" Type="http://schemas.openxmlformats.org/officeDocument/2006/relationships/slide" Target="slides/slide9.xml"/><Relationship Id="rId26" Type="http://schemas.openxmlformats.org/officeDocument/2006/relationships/slide" Target="slides/slide17.xml"/><Relationship Id="rId3" Type="http://schemas.openxmlformats.org/officeDocument/2006/relationships/slideMaster" Target="slideMasters/slideMaster3.xml"/><Relationship Id="rId21" Type="http://schemas.openxmlformats.org/officeDocument/2006/relationships/slide" Target="slides/slide12.xml"/><Relationship Id="rId34" Type="http://schemas.openxmlformats.org/officeDocument/2006/relationships/theme" Target="theme/theme1.xml"/><Relationship Id="rId7" Type="http://schemas.openxmlformats.org/officeDocument/2006/relationships/slideMaster" Target="slideMasters/slideMaster7.xml"/><Relationship Id="rId12" Type="http://schemas.openxmlformats.org/officeDocument/2006/relationships/slide" Target="slides/slide3.xml"/><Relationship Id="rId17" Type="http://schemas.openxmlformats.org/officeDocument/2006/relationships/slide" Target="slides/slide8.xml"/><Relationship Id="rId25" Type="http://schemas.openxmlformats.org/officeDocument/2006/relationships/slide" Target="slides/slide16.xml"/><Relationship Id="rId33"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7.xml"/><Relationship Id="rId20" Type="http://schemas.openxmlformats.org/officeDocument/2006/relationships/slide" Target="slides/slide11.xml"/><Relationship Id="rId29" Type="http://schemas.openxmlformats.org/officeDocument/2006/relationships/slide" Target="slides/slide20.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2.xml"/><Relationship Id="rId24" Type="http://schemas.openxmlformats.org/officeDocument/2006/relationships/slide" Target="slides/slide15.xml"/><Relationship Id="rId32" Type="http://schemas.openxmlformats.org/officeDocument/2006/relationships/presProps" Target="presProps.xml"/><Relationship Id="rId5" Type="http://schemas.openxmlformats.org/officeDocument/2006/relationships/slideMaster" Target="slideMasters/slideMaster5.xml"/><Relationship Id="rId15" Type="http://schemas.openxmlformats.org/officeDocument/2006/relationships/slide" Target="slides/slide6.xml"/><Relationship Id="rId23" Type="http://schemas.openxmlformats.org/officeDocument/2006/relationships/slide" Target="slides/slide14.xml"/><Relationship Id="rId28" Type="http://schemas.openxmlformats.org/officeDocument/2006/relationships/slide" Target="slides/slide19.xml"/><Relationship Id="rId10" Type="http://schemas.openxmlformats.org/officeDocument/2006/relationships/slide" Target="slides/slide1.xml"/><Relationship Id="rId19" Type="http://schemas.openxmlformats.org/officeDocument/2006/relationships/slide" Target="slides/slide10.xml"/><Relationship Id="rId31" Type="http://schemas.openxmlformats.org/officeDocument/2006/relationships/notesMaster" Target="notesMasters/notesMaster1.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 Target="slides/slide5.xml"/><Relationship Id="rId22" Type="http://schemas.openxmlformats.org/officeDocument/2006/relationships/slide" Target="slides/slide13.xml"/><Relationship Id="rId27" Type="http://schemas.openxmlformats.org/officeDocument/2006/relationships/slide" Target="slides/slide18.xml"/><Relationship Id="rId30" Type="http://schemas.openxmlformats.org/officeDocument/2006/relationships/slide" Target="slides/slide21.xml"/><Relationship Id="rId35"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0.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1804"/>
          </a:xfrm>
          <a:prstGeom prst="rect">
            <a:avLst/>
          </a:prstGeom>
        </p:spPr>
        <p:txBody>
          <a:bodyPr vert="horz" lIns="92830" tIns="46415" rIns="92830" bIns="46415" rtlCol="0"/>
          <a:lstStyle>
            <a:lvl1pPr algn="l">
              <a:defRPr sz="1200"/>
            </a:lvl1pPr>
          </a:lstStyle>
          <a:p>
            <a:endParaRPr lang="en-US"/>
          </a:p>
        </p:txBody>
      </p:sp>
      <p:sp>
        <p:nvSpPr>
          <p:cNvPr id="3" name="Date Placeholder 2"/>
          <p:cNvSpPr>
            <a:spLocks noGrp="1"/>
          </p:cNvSpPr>
          <p:nvPr>
            <p:ph type="dt" idx="1"/>
          </p:nvPr>
        </p:nvSpPr>
        <p:spPr>
          <a:xfrm>
            <a:off x="3970938" y="0"/>
            <a:ext cx="3037840" cy="461804"/>
          </a:xfrm>
          <a:prstGeom prst="rect">
            <a:avLst/>
          </a:prstGeom>
        </p:spPr>
        <p:txBody>
          <a:bodyPr vert="horz" lIns="92830" tIns="46415" rIns="92830" bIns="46415" rtlCol="0"/>
          <a:lstStyle>
            <a:lvl1pPr algn="r">
              <a:defRPr sz="1200"/>
            </a:lvl1pPr>
          </a:lstStyle>
          <a:p>
            <a:fld id="{A00C438C-E4CD-4E57-85C3-4C06F03E6600}" type="datetimeFigureOut">
              <a:rPr lang="en-US" smtClean="0"/>
              <a:t>11/17/2015</a:t>
            </a:fld>
            <a:endParaRPr lang="en-US"/>
          </a:p>
        </p:txBody>
      </p:sp>
      <p:sp>
        <p:nvSpPr>
          <p:cNvPr id="4" name="Slide Image Placeholder 3"/>
          <p:cNvSpPr>
            <a:spLocks noGrp="1" noRot="1" noChangeAspect="1"/>
          </p:cNvSpPr>
          <p:nvPr>
            <p:ph type="sldImg" idx="2"/>
          </p:nvPr>
        </p:nvSpPr>
        <p:spPr>
          <a:xfrm>
            <a:off x="1195388" y="692150"/>
            <a:ext cx="4619625" cy="3463925"/>
          </a:xfrm>
          <a:prstGeom prst="rect">
            <a:avLst/>
          </a:prstGeom>
          <a:noFill/>
          <a:ln w="12700">
            <a:solidFill>
              <a:prstClr val="black"/>
            </a:solidFill>
          </a:ln>
        </p:spPr>
        <p:txBody>
          <a:bodyPr vert="horz" lIns="92830" tIns="46415" rIns="92830" bIns="46415" rtlCol="0" anchor="ctr"/>
          <a:lstStyle/>
          <a:p>
            <a:endParaRPr lang="en-US"/>
          </a:p>
        </p:txBody>
      </p:sp>
      <p:sp>
        <p:nvSpPr>
          <p:cNvPr id="5" name="Notes Placeholder 4"/>
          <p:cNvSpPr>
            <a:spLocks noGrp="1"/>
          </p:cNvSpPr>
          <p:nvPr>
            <p:ph type="body" sz="quarter" idx="3"/>
          </p:nvPr>
        </p:nvSpPr>
        <p:spPr>
          <a:xfrm>
            <a:off x="701040" y="4387136"/>
            <a:ext cx="5608320" cy="4156234"/>
          </a:xfrm>
          <a:prstGeom prst="rect">
            <a:avLst/>
          </a:prstGeom>
        </p:spPr>
        <p:txBody>
          <a:bodyPr vert="horz" lIns="92830" tIns="46415" rIns="92830" bIns="46415"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772668"/>
            <a:ext cx="3037840" cy="461804"/>
          </a:xfrm>
          <a:prstGeom prst="rect">
            <a:avLst/>
          </a:prstGeom>
        </p:spPr>
        <p:txBody>
          <a:bodyPr vert="horz" lIns="92830" tIns="46415" rIns="92830" bIns="46415" rtlCol="0" anchor="b"/>
          <a:lstStyle>
            <a:lvl1pPr algn="l">
              <a:defRPr sz="1200"/>
            </a:lvl1pPr>
          </a:lstStyle>
          <a:p>
            <a:endParaRPr lang="en-US"/>
          </a:p>
        </p:txBody>
      </p:sp>
      <p:sp>
        <p:nvSpPr>
          <p:cNvPr id="7" name="Slide Number Placeholder 6"/>
          <p:cNvSpPr>
            <a:spLocks noGrp="1"/>
          </p:cNvSpPr>
          <p:nvPr>
            <p:ph type="sldNum" sz="quarter" idx="5"/>
          </p:nvPr>
        </p:nvSpPr>
        <p:spPr>
          <a:xfrm>
            <a:off x="3970938" y="8772668"/>
            <a:ext cx="3037840" cy="461804"/>
          </a:xfrm>
          <a:prstGeom prst="rect">
            <a:avLst/>
          </a:prstGeom>
        </p:spPr>
        <p:txBody>
          <a:bodyPr vert="horz" lIns="92830" tIns="46415" rIns="92830" bIns="46415" rtlCol="0" anchor="b"/>
          <a:lstStyle>
            <a:lvl1pPr algn="r">
              <a:defRPr sz="1200"/>
            </a:lvl1pPr>
          </a:lstStyle>
          <a:p>
            <a:fld id="{FC01AE1C-7CA4-4F2C-BBE1-99CC883461C4}" type="slidenum">
              <a:rPr lang="en-US" smtClean="0"/>
              <a:t>‹#›</a:t>
            </a:fld>
            <a:endParaRPr lang="en-US"/>
          </a:p>
        </p:txBody>
      </p:sp>
    </p:spTree>
    <p:extLst>
      <p:ext uri="{BB962C8B-B14F-4D97-AF65-F5344CB8AC3E}">
        <p14:creationId xmlns:p14="http://schemas.microsoft.com/office/powerpoint/2010/main" val="339023031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41BA484-1811-494D-BBBA-060714F83E10}" type="slidenum">
              <a:rPr lang="en-US" smtClean="0">
                <a:solidFill>
                  <a:prstClr val="black"/>
                </a:solidFill>
              </a:rPr>
              <a:pPr/>
              <a:t>1</a:t>
            </a:fld>
            <a:endParaRPr lang="en-US" dirty="0">
              <a:solidFill>
                <a:prstClr val="black"/>
              </a:solidFill>
            </a:endParaRPr>
          </a:p>
        </p:txBody>
      </p:sp>
    </p:spTree>
    <p:extLst>
      <p:ext uri="{BB962C8B-B14F-4D97-AF65-F5344CB8AC3E}">
        <p14:creationId xmlns:p14="http://schemas.microsoft.com/office/powerpoint/2010/main" val="224889601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1. Sustainable Groundwater Management: “The management and use of groundwater in a manner that can be maintained during the planning and implementation horizon without causing undesirable results.” </a:t>
            </a:r>
          </a:p>
          <a:p>
            <a:endParaRPr lang="en-US" dirty="0" smtClean="0"/>
          </a:p>
          <a:p>
            <a:r>
              <a:rPr lang="en-US" dirty="0" smtClean="0"/>
              <a:t>2. Sustainability Goal: “The existence and implementation of one or more GSPs that achieve sustainable groundwater management</a:t>
            </a:r>
            <a:r>
              <a:rPr lang="en-US" baseline="0" dirty="0" smtClean="0"/>
              <a:t> by identifying and causing the implementation of measures targeted to ensure that the applicable basin is operated within its sustainable yield.</a:t>
            </a:r>
            <a:endParaRPr lang="en-US" dirty="0" smtClean="0"/>
          </a:p>
          <a:p>
            <a:endParaRPr lang="en-US" dirty="0" smtClean="0"/>
          </a:p>
          <a:p>
            <a:r>
              <a:rPr lang="en-US" dirty="0" smtClean="0"/>
              <a:t>3. Sustainable Yield: The maximum quantity of water that can be withdrawn annually without causing an undesirable result.</a:t>
            </a:r>
          </a:p>
          <a:p>
            <a:pPr defTabSz="878078">
              <a:defRPr/>
            </a:pPr>
            <a:endParaRPr lang="en-US" dirty="0" smtClean="0"/>
          </a:p>
          <a:p>
            <a:pPr defTabSz="878078">
              <a:defRPr/>
            </a:pPr>
            <a:r>
              <a:rPr lang="en-US" dirty="0" smtClean="0"/>
              <a:t>4. Planning and Implementation Horizon: “Means a 50-year time period over which a GSA determines that plans and measures will be implemented in a basin to ensure that the basin is operated with its sustainable yield.”</a:t>
            </a:r>
          </a:p>
          <a:p>
            <a:endParaRPr lang="en-US" dirty="0" smtClean="0"/>
          </a:p>
          <a:p>
            <a:r>
              <a:rPr lang="en-US" dirty="0" smtClean="0"/>
              <a:t>5. Undesirable Results: Conditions indicating significant and unreasonable…</a:t>
            </a:r>
          </a:p>
          <a:p>
            <a:endParaRPr lang="en-US" dirty="0"/>
          </a:p>
        </p:txBody>
      </p:sp>
      <p:sp>
        <p:nvSpPr>
          <p:cNvPr id="4" name="Slide Number Placeholder 3"/>
          <p:cNvSpPr>
            <a:spLocks noGrp="1"/>
          </p:cNvSpPr>
          <p:nvPr>
            <p:ph type="sldNum" sz="quarter" idx="10"/>
          </p:nvPr>
        </p:nvSpPr>
        <p:spPr/>
        <p:txBody>
          <a:bodyPr/>
          <a:lstStyle/>
          <a:p>
            <a:fld id="{5412257C-E031-4945-9C9D-7EC7E41D150A}" type="slidenum">
              <a:rPr lang="en-US" smtClean="0">
                <a:solidFill>
                  <a:prstClr val="black"/>
                </a:solidFill>
              </a:rPr>
              <a:pPr/>
              <a:t>3</a:t>
            </a:fld>
            <a:endParaRPr lang="en-US">
              <a:solidFill>
                <a:prstClr val="black"/>
              </a:solidFill>
            </a:endParaRPr>
          </a:p>
        </p:txBody>
      </p:sp>
    </p:spTree>
    <p:extLst>
      <p:ext uri="{BB962C8B-B14F-4D97-AF65-F5344CB8AC3E}">
        <p14:creationId xmlns:p14="http://schemas.microsoft.com/office/powerpoint/2010/main" val="354172965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41BA484-1811-494D-BBBA-060714F83E10}" type="slidenum">
              <a:rPr lang="en-US" smtClean="0">
                <a:solidFill>
                  <a:prstClr val="black"/>
                </a:solidFill>
              </a:rPr>
              <a:pPr/>
              <a:t>4</a:t>
            </a:fld>
            <a:endParaRPr lang="en-US" dirty="0">
              <a:solidFill>
                <a:prstClr val="black"/>
              </a:solidFill>
            </a:endParaRPr>
          </a:p>
        </p:txBody>
      </p:sp>
    </p:spTree>
    <p:extLst>
      <p:ext uri="{BB962C8B-B14F-4D97-AF65-F5344CB8AC3E}">
        <p14:creationId xmlns:p14="http://schemas.microsoft.com/office/powerpoint/2010/main" val="116699955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According to Water Code Section 10933(b), in prioritizing California’s groundwater basins and subbasins, the Department shall, to the extent data are available, consider all of the following:</a:t>
            </a:r>
          </a:p>
          <a:p>
            <a:r>
              <a:rPr lang="en-US" dirty="0" smtClean="0"/>
              <a:t>(1) The population overlying the basin or subbasin.</a:t>
            </a:r>
          </a:p>
          <a:p>
            <a:r>
              <a:rPr lang="en-US" dirty="0" smtClean="0"/>
              <a:t>(2) The rate of current and projected growth of the population overlying the basin or subbasin.</a:t>
            </a:r>
          </a:p>
          <a:p>
            <a:r>
              <a:rPr lang="en-US" dirty="0" smtClean="0"/>
              <a:t>(3) The number of public supply wells that draw from the basin or subbasin.</a:t>
            </a:r>
          </a:p>
          <a:p>
            <a:r>
              <a:rPr lang="en-US" dirty="0" smtClean="0"/>
              <a:t>(4) The total number of wells that draw from the basin or subbasin.</a:t>
            </a:r>
          </a:p>
          <a:p>
            <a:r>
              <a:rPr lang="en-US" dirty="0" smtClean="0"/>
              <a:t>(5) The irrigated acreage overlying the basin or subbasin.</a:t>
            </a:r>
          </a:p>
          <a:p>
            <a:r>
              <a:rPr lang="en-US" dirty="0" smtClean="0"/>
              <a:t>(6) The degree to which persons overlying the basin or subbasin rely on groundwater as their primary source of water.</a:t>
            </a:r>
          </a:p>
          <a:p>
            <a:r>
              <a:rPr lang="en-US" dirty="0" smtClean="0"/>
              <a:t>(7) Any documented impacts on the groundwater within the basin or subbasin, including overdraft, subsidence, saline intrusion, and other water quality degradation.</a:t>
            </a:r>
          </a:p>
          <a:p>
            <a:r>
              <a:rPr lang="en-US" dirty="0" smtClean="0"/>
              <a:t>(8) Any other information determined to be relevant by the Department, including </a:t>
            </a:r>
            <a:r>
              <a:rPr lang="en-US" u="sng" dirty="0" smtClean="0"/>
              <a:t>adverse impacts on local habitat and local </a:t>
            </a:r>
            <a:r>
              <a:rPr lang="en-US" u="sng" dirty="0" err="1" smtClean="0"/>
              <a:t>streamflows</a:t>
            </a:r>
            <a:r>
              <a:rPr lang="en-US" u="sng" dirty="0" smtClean="0"/>
              <a:t>.</a:t>
            </a:r>
          </a:p>
          <a:p>
            <a:endParaRPr lang="en-US" dirty="0"/>
          </a:p>
        </p:txBody>
      </p:sp>
      <p:sp>
        <p:nvSpPr>
          <p:cNvPr id="4" name="Slide Number Placeholder 3"/>
          <p:cNvSpPr>
            <a:spLocks noGrp="1"/>
          </p:cNvSpPr>
          <p:nvPr>
            <p:ph type="sldNum" sz="quarter" idx="10"/>
          </p:nvPr>
        </p:nvSpPr>
        <p:spPr/>
        <p:txBody>
          <a:bodyPr/>
          <a:lstStyle/>
          <a:p>
            <a:fld id="{A41BA484-1811-494D-BBBA-060714F83E10}" type="slidenum">
              <a:rPr lang="en-US" smtClean="0">
                <a:solidFill>
                  <a:prstClr val="black"/>
                </a:solidFill>
              </a:rPr>
              <a:pPr/>
              <a:t>5</a:t>
            </a:fld>
            <a:endParaRPr lang="en-US" dirty="0">
              <a:solidFill>
                <a:prstClr val="black"/>
              </a:solidFill>
            </a:endParaRPr>
          </a:p>
        </p:txBody>
      </p:sp>
    </p:spTree>
    <p:extLst>
      <p:ext uri="{BB962C8B-B14F-4D97-AF65-F5344CB8AC3E}">
        <p14:creationId xmlns:p14="http://schemas.microsoft.com/office/powerpoint/2010/main" val="116699955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41BA484-1811-494D-BBBA-060714F83E10}" type="slidenum">
              <a:rPr lang="en-US" smtClean="0">
                <a:solidFill>
                  <a:prstClr val="black"/>
                </a:solidFill>
              </a:rPr>
              <a:pPr/>
              <a:t>20</a:t>
            </a:fld>
            <a:endParaRPr lang="en-US" dirty="0">
              <a:solidFill>
                <a:prstClr val="black"/>
              </a:solidFill>
            </a:endParaRPr>
          </a:p>
        </p:txBody>
      </p:sp>
    </p:spTree>
    <p:extLst>
      <p:ext uri="{BB962C8B-B14F-4D97-AF65-F5344CB8AC3E}">
        <p14:creationId xmlns:p14="http://schemas.microsoft.com/office/powerpoint/2010/main" val="376751661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7.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8.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9.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US" smtClean="0"/>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dirty="0"/>
          </a:p>
        </p:txBody>
      </p:sp>
      <p:sp>
        <p:nvSpPr>
          <p:cNvPr id="5" name="Footer Placeholder 4"/>
          <p:cNvSpPr>
            <a:spLocks noGrp="1"/>
          </p:cNvSpPr>
          <p:nvPr>
            <p:ph type="ftr" sz="quarter" idx="11"/>
          </p:nvPr>
        </p:nvSpPr>
        <p:spPr/>
        <p:txBody>
          <a:bodyPr/>
          <a:lstStyle>
            <a:lvl1pPr algn="l">
              <a:defRPr/>
            </a:lvl1pPr>
          </a:lstStyle>
          <a:p>
            <a:endParaRPr lang="en-US" dirty="0">
              <a:solidFill>
                <a:prstClr val="white">
                  <a:tint val="75000"/>
                </a:prstClr>
              </a:solidFill>
            </a:endParaRPr>
          </a:p>
        </p:txBody>
      </p:sp>
      <p:sp>
        <p:nvSpPr>
          <p:cNvPr id="6" name="Slide Number Placeholder 5"/>
          <p:cNvSpPr>
            <a:spLocks noGrp="1"/>
          </p:cNvSpPr>
          <p:nvPr>
            <p:ph type="sldNum" sz="quarter" idx="12"/>
          </p:nvPr>
        </p:nvSpPr>
        <p:spPr/>
        <p:txBody>
          <a:bodyPr/>
          <a:lstStyle/>
          <a:p>
            <a:fld id="{F53EE09F-FFB5-41D6-A098-47A7243546E5}" type="slidenum">
              <a:rPr lang="en-US" smtClean="0">
                <a:solidFill>
                  <a:prstClr val="white">
                    <a:tint val="75000"/>
                  </a:prstClr>
                </a:solidFill>
              </a:rPr>
              <a:pPr/>
              <a:t>‹#›</a:t>
            </a:fld>
            <a:endParaRPr lang="en-US" dirty="0">
              <a:solidFill>
                <a:prstClr val="white">
                  <a:tint val="75000"/>
                </a:prstClr>
              </a:solidFill>
            </a:endParaRPr>
          </a:p>
        </p:txBody>
      </p:sp>
    </p:spTree>
    <p:extLst>
      <p:ext uri="{BB962C8B-B14F-4D97-AF65-F5344CB8AC3E}">
        <p14:creationId xmlns:p14="http://schemas.microsoft.com/office/powerpoint/2010/main" val="177988726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a:xfrm>
            <a:off x="628650" y="6356351"/>
            <a:ext cx="2057400" cy="365125"/>
          </a:xfrm>
          <a:prstGeom prst="rect">
            <a:avLst/>
          </a:prstGeom>
        </p:spPr>
        <p:txBody>
          <a:bodyPr/>
          <a:lstStyle/>
          <a:p>
            <a:endParaRPr lang="en-US" dirty="0">
              <a:solidFill>
                <a:prstClr val="white"/>
              </a:solidFill>
            </a:endParaRPr>
          </a:p>
        </p:txBody>
      </p:sp>
      <p:sp>
        <p:nvSpPr>
          <p:cNvPr id="5" name="Footer Placeholder 4"/>
          <p:cNvSpPr>
            <a:spLocks noGrp="1"/>
          </p:cNvSpPr>
          <p:nvPr>
            <p:ph type="ftr" sz="quarter" idx="11"/>
          </p:nvPr>
        </p:nvSpPr>
        <p:spPr/>
        <p:txBody>
          <a:bodyPr/>
          <a:lstStyle/>
          <a:p>
            <a:endParaRPr lang="en-US" dirty="0">
              <a:solidFill>
                <a:prstClr val="white">
                  <a:tint val="75000"/>
                </a:prstClr>
              </a:solidFill>
            </a:endParaRPr>
          </a:p>
        </p:txBody>
      </p:sp>
      <p:sp>
        <p:nvSpPr>
          <p:cNvPr id="6" name="Slide Number Placeholder 5"/>
          <p:cNvSpPr>
            <a:spLocks noGrp="1"/>
          </p:cNvSpPr>
          <p:nvPr>
            <p:ph type="sldNum" sz="quarter" idx="12"/>
          </p:nvPr>
        </p:nvSpPr>
        <p:spPr/>
        <p:txBody>
          <a:bodyPr/>
          <a:lstStyle/>
          <a:p>
            <a:fld id="{F53EE09F-FFB5-41D6-A098-47A7243546E5}" type="slidenum">
              <a:rPr lang="en-US" smtClean="0">
                <a:solidFill>
                  <a:prstClr val="white">
                    <a:tint val="75000"/>
                  </a:prstClr>
                </a:solidFill>
              </a:rPr>
              <a:pPr/>
              <a:t>‹#›</a:t>
            </a:fld>
            <a:endParaRPr lang="en-US" dirty="0">
              <a:solidFill>
                <a:prstClr val="white">
                  <a:tint val="75000"/>
                </a:prstClr>
              </a:solidFill>
            </a:endParaRPr>
          </a:p>
        </p:txBody>
      </p:sp>
    </p:spTree>
    <p:extLst>
      <p:ext uri="{BB962C8B-B14F-4D97-AF65-F5344CB8AC3E}">
        <p14:creationId xmlns:p14="http://schemas.microsoft.com/office/powerpoint/2010/main" val="417076013"/>
      </p:ext>
    </p:extLst>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a:xfrm>
            <a:off x="628650" y="6356351"/>
            <a:ext cx="2057400" cy="365125"/>
          </a:xfrm>
          <a:prstGeom prst="rect">
            <a:avLst/>
          </a:prstGeom>
        </p:spPr>
        <p:txBody>
          <a:bodyPr/>
          <a:lstStyle/>
          <a:p>
            <a:endParaRPr lang="en-US" dirty="0">
              <a:solidFill>
                <a:prstClr val="white"/>
              </a:solidFill>
            </a:endParaRPr>
          </a:p>
        </p:txBody>
      </p:sp>
      <p:sp>
        <p:nvSpPr>
          <p:cNvPr id="5" name="Footer Placeholder 4"/>
          <p:cNvSpPr>
            <a:spLocks noGrp="1"/>
          </p:cNvSpPr>
          <p:nvPr>
            <p:ph type="ftr" sz="quarter" idx="11"/>
          </p:nvPr>
        </p:nvSpPr>
        <p:spPr/>
        <p:txBody>
          <a:bodyPr/>
          <a:lstStyle/>
          <a:p>
            <a:endParaRPr lang="en-US" dirty="0">
              <a:solidFill>
                <a:prstClr val="white">
                  <a:tint val="75000"/>
                </a:prstClr>
              </a:solidFill>
            </a:endParaRPr>
          </a:p>
        </p:txBody>
      </p:sp>
      <p:sp>
        <p:nvSpPr>
          <p:cNvPr id="6" name="Slide Number Placeholder 5"/>
          <p:cNvSpPr>
            <a:spLocks noGrp="1"/>
          </p:cNvSpPr>
          <p:nvPr>
            <p:ph type="sldNum" sz="quarter" idx="12"/>
          </p:nvPr>
        </p:nvSpPr>
        <p:spPr/>
        <p:txBody>
          <a:bodyPr/>
          <a:lstStyle/>
          <a:p>
            <a:fld id="{F53EE09F-FFB5-41D6-A098-47A7243546E5}" type="slidenum">
              <a:rPr lang="en-US" smtClean="0">
                <a:solidFill>
                  <a:prstClr val="white">
                    <a:tint val="75000"/>
                  </a:prstClr>
                </a:solidFill>
              </a:rPr>
              <a:pPr/>
              <a:t>‹#›</a:t>
            </a:fld>
            <a:endParaRPr lang="en-US" dirty="0">
              <a:solidFill>
                <a:prstClr val="white">
                  <a:tint val="75000"/>
                </a:prstClr>
              </a:solidFill>
            </a:endParaRPr>
          </a:p>
        </p:txBody>
      </p:sp>
    </p:spTree>
    <p:extLst>
      <p:ext uri="{BB962C8B-B14F-4D97-AF65-F5344CB8AC3E}">
        <p14:creationId xmlns:p14="http://schemas.microsoft.com/office/powerpoint/2010/main" val="75162818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a:xfrm>
            <a:off x="628650" y="6356351"/>
            <a:ext cx="2057400" cy="365125"/>
          </a:xfrm>
          <a:prstGeom prst="rect">
            <a:avLst/>
          </a:prstGeom>
        </p:spPr>
        <p:txBody>
          <a:bodyPr/>
          <a:lstStyle/>
          <a:p>
            <a:endParaRPr lang="en-US" dirty="0">
              <a:solidFill>
                <a:prstClr val="white"/>
              </a:solidFill>
            </a:endParaRPr>
          </a:p>
        </p:txBody>
      </p:sp>
      <p:sp>
        <p:nvSpPr>
          <p:cNvPr id="5" name="Footer Placeholder 4"/>
          <p:cNvSpPr>
            <a:spLocks noGrp="1"/>
          </p:cNvSpPr>
          <p:nvPr>
            <p:ph type="ftr" sz="quarter" idx="11"/>
          </p:nvPr>
        </p:nvSpPr>
        <p:spPr/>
        <p:txBody>
          <a:bodyPr/>
          <a:lstStyle/>
          <a:p>
            <a:endParaRPr lang="en-US" dirty="0">
              <a:solidFill>
                <a:prstClr val="white">
                  <a:tint val="75000"/>
                </a:prstClr>
              </a:solidFill>
            </a:endParaRPr>
          </a:p>
        </p:txBody>
      </p:sp>
      <p:sp>
        <p:nvSpPr>
          <p:cNvPr id="6" name="Slide Number Placeholder 5"/>
          <p:cNvSpPr>
            <a:spLocks noGrp="1"/>
          </p:cNvSpPr>
          <p:nvPr>
            <p:ph type="sldNum" sz="quarter" idx="12"/>
          </p:nvPr>
        </p:nvSpPr>
        <p:spPr/>
        <p:txBody>
          <a:bodyPr/>
          <a:lstStyle/>
          <a:p>
            <a:fld id="{F53EE09F-FFB5-41D6-A098-47A7243546E5}" type="slidenum">
              <a:rPr lang="en-US" smtClean="0">
                <a:solidFill>
                  <a:prstClr val="white">
                    <a:tint val="75000"/>
                  </a:prstClr>
                </a:solidFill>
              </a:rPr>
              <a:pPr/>
              <a:t>‹#›</a:t>
            </a:fld>
            <a:endParaRPr lang="en-US" dirty="0">
              <a:solidFill>
                <a:prstClr val="white">
                  <a:tint val="75000"/>
                </a:prstClr>
              </a:solidFill>
            </a:endParaRPr>
          </a:p>
        </p:txBody>
      </p:sp>
    </p:spTree>
    <p:extLst>
      <p:ext uri="{BB962C8B-B14F-4D97-AF65-F5344CB8AC3E}">
        <p14:creationId xmlns:p14="http://schemas.microsoft.com/office/powerpoint/2010/main" val="28995569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US" smtClean="0"/>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dirty="0"/>
          </a:p>
        </p:txBody>
      </p:sp>
      <p:sp>
        <p:nvSpPr>
          <p:cNvPr id="5" name="Footer Placeholder 4"/>
          <p:cNvSpPr>
            <a:spLocks noGrp="1"/>
          </p:cNvSpPr>
          <p:nvPr>
            <p:ph type="ftr" sz="quarter" idx="11"/>
          </p:nvPr>
        </p:nvSpPr>
        <p:spPr/>
        <p:txBody>
          <a:bodyPr/>
          <a:lstStyle>
            <a:lvl1pPr algn="l">
              <a:defRPr/>
            </a:lvl1pPr>
          </a:lstStyle>
          <a:p>
            <a:endParaRPr lang="en-US" dirty="0">
              <a:solidFill>
                <a:prstClr val="white">
                  <a:tint val="75000"/>
                </a:prstClr>
              </a:solidFill>
            </a:endParaRPr>
          </a:p>
        </p:txBody>
      </p:sp>
      <p:sp>
        <p:nvSpPr>
          <p:cNvPr id="6" name="Slide Number Placeholder 5"/>
          <p:cNvSpPr>
            <a:spLocks noGrp="1"/>
          </p:cNvSpPr>
          <p:nvPr>
            <p:ph type="sldNum" sz="quarter" idx="12"/>
          </p:nvPr>
        </p:nvSpPr>
        <p:spPr/>
        <p:txBody>
          <a:bodyPr/>
          <a:lstStyle/>
          <a:p>
            <a:fld id="{F53EE09F-FFB5-41D6-A098-47A7243546E5}" type="slidenum">
              <a:rPr lang="en-US" smtClean="0">
                <a:solidFill>
                  <a:prstClr val="white">
                    <a:tint val="75000"/>
                  </a:prstClr>
                </a:solidFill>
              </a:rPr>
              <a:pPr/>
              <a:t>‹#›</a:t>
            </a:fld>
            <a:endParaRPr lang="en-US" dirty="0">
              <a:solidFill>
                <a:prstClr val="white">
                  <a:tint val="75000"/>
                </a:prstClr>
              </a:solidFill>
            </a:endParaRPr>
          </a:p>
        </p:txBody>
      </p:sp>
    </p:spTree>
    <p:extLst>
      <p:ext uri="{BB962C8B-B14F-4D97-AF65-F5344CB8AC3E}">
        <p14:creationId xmlns:p14="http://schemas.microsoft.com/office/powerpoint/2010/main" val="294496126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en-US" dirty="0" smtClean="0"/>
              <a:t>Click to edit Master title style</a:t>
            </a:r>
            <a:endParaRPr lang="en-US" dirty="0"/>
          </a:p>
        </p:txBody>
      </p:sp>
      <p:sp>
        <p:nvSpPr>
          <p:cNvPr id="3" name="Content Placeholder 2"/>
          <p:cNvSpPr>
            <a:spLocks noGrp="1"/>
          </p:cNvSpPr>
          <p:nvPr>
            <p:ph idx="1"/>
          </p:nvPr>
        </p:nvSpPr>
        <p:spPr>
          <a:xfrm>
            <a:off x="255181" y="1825625"/>
            <a:ext cx="8676168" cy="4351338"/>
          </a:xfrm>
        </p:spPr>
        <p:txBody>
          <a:bodyPr/>
          <a:lstStyle>
            <a:lvl2pPr marL="457200" indent="-228600">
              <a:defRPr/>
            </a:lvl2pPr>
            <a:lvl3pPr marL="685800" indent="-228600">
              <a:defRPr/>
            </a:lvl3pPr>
            <a:lvl4pPr marL="914400" indent="-228600">
              <a:defRPr/>
            </a:lvl4pPr>
            <a:lvl5pPr marL="1143000" indent="-22860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Footer Placeholder 4"/>
          <p:cNvSpPr>
            <a:spLocks noGrp="1"/>
          </p:cNvSpPr>
          <p:nvPr>
            <p:ph type="ftr" sz="quarter" idx="11"/>
          </p:nvPr>
        </p:nvSpPr>
        <p:spPr/>
        <p:txBody>
          <a:bodyPr/>
          <a:lstStyle>
            <a:lvl1pPr algn="l">
              <a:defRPr/>
            </a:lvl1pPr>
          </a:lstStyle>
          <a:p>
            <a:endParaRPr lang="en-US" dirty="0">
              <a:solidFill>
                <a:prstClr val="white">
                  <a:tint val="75000"/>
                </a:prstClr>
              </a:solidFill>
            </a:endParaRPr>
          </a:p>
        </p:txBody>
      </p:sp>
      <p:sp>
        <p:nvSpPr>
          <p:cNvPr id="6" name="Slide Number Placeholder 5"/>
          <p:cNvSpPr>
            <a:spLocks noGrp="1"/>
          </p:cNvSpPr>
          <p:nvPr>
            <p:ph type="sldNum" sz="quarter" idx="12"/>
          </p:nvPr>
        </p:nvSpPr>
        <p:spPr/>
        <p:txBody>
          <a:bodyPr/>
          <a:lstStyle/>
          <a:p>
            <a:fld id="{F53EE09F-FFB5-41D6-A098-47A7243546E5}" type="slidenum">
              <a:rPr lang="en-US" smtClean="0">
                <a:solidFill>
                  <a:prstClr val="white">
                    <a:tint val="75000"/>
                  </a:prstClr>
                </a:solidFill>
              </a:rPr>
              <a:pPr/>
              <a:t>‹#›</a:t>
            </a:fld>
            <a:endParaRPr lang="en-US" dirty="0">
              <a:solidFill>
                <a:prstClr val="white">
                  <a:tint val="75000"/>
                </a:prstClr>
              </a:solidFill>
            </a:endParaRPr>
          </a:p>
        </p:txBody>
      </p:sp>
      <p:pic>
        <p:nvPicPr>
          <p:cNvPr id="7" name="Picture 6"/>
          <p:cNvPicPr>
            <a:picLocks noChangeAspect="1"/>
          </p:cNvPicPr>
          <p:nvPr userDrawn="1"/>
        </p:nvPicPr>
        <p:blipFill>
          <a:blip r:embed="rId2"/>
          <a:stretch>
            <a:fillRect/>
          </a:stretch>
        </p:blipFill>
        <p:spPr>
          <a:xfrm>
            <a:off x="8229600" y="43342"/>
            <a:ext cx="872023" cy="868707"/>
          </a:xfrm>
          <a:prstGeom prst="rect">
            <a:avLst/>
          </a:prstGeom>
        </p:spPr>
      </p:pic>
    </p:spTree>
    <p:extLst>
      <p:ext uri="{BB962C8B-B14F-4D97-AF65-F5344CB8AC3E}">
        <p14:creationId xmlns:p14="http://schemas.microsoft.com/office/powerpoint/2010/main" val="71219186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US" smtClean="0"/>
              <a:t>Click to edit Master title style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5" name="Footer Placeholder 4"/>
          <p:cNvSpPr>
            <a:spLocks noGrp="1"/>
          </p:cNvSpPr>
          <p:nvPr>
            <p:ph type="ftr" sz="quarter" idx="11"/>
          </p:nvPr>
        </p:nvSpPr>
        <p:spPr/>
        <p:txBody>
          <a:bodyPr/>
          <a:lstStyle>
            <a:lvl1pPr algn="l">
              <a:defRPr/>
            </a:lvl1pPr>
          </a:lstStyle>
          <a:p>
            <a:endParaRPr lang="en-US" dirty="0">
              <a:solidFill>
                <a:prstClr val="white">
                  <a:tint val="75000"/>
                </a:prstClr>
              </a:solidFill>
            </a:endParaRPr>
          </a:p>
        </p:txBody>
      </p:sp>
      <p:sp>
        <p:nvSpPr>
          <p:cNvPr id="6" name="Slide Number Placeholder 5"/>
          <p:cNvSpPr>
            <a:spLocks noGrp="1"/>
          </p:cNvSpPr>
          <p:nvPr>
            <p:ph type="sldNum" sz="quarter" idx="12"/>
          </p:nvPr>
        </p:nvSpPr>
        <p:spPr/>
        <p:txBody>
          <a:bodyPr/>
          <a:lstStyle/>
          <a:p>
            <a:fld id="{F53EE09F-FFB5-41D6-A098-47A7243546E5}" type="slidenum">
              <a:rPr lang="en-US" smtClean="0">
                <a:solidFill>
                  <a:prstClr val="white">
                    <a:tint val="75000"/>
                  </a:prstClr>
                </a:solidFill>
              </a:rPr>
              <a:pPr/>
              <a:t>‹#›</a:t>
            </a:fld>
            <a:endParaRPr lang="en-US" dirty="0">
              <a:solidFill>
                <a:prstClr val="white">
                  <a:tint val="75000"/>
                </a:prstClr>
              </a:solidFill>
            </a:endParaRPr>
          </a:p>
        </p:txBody>
      </p:sp>
    </p:spTree>
    <p:extLst>
      <p:ext uri="{BB962C8B-B14F-4D97-AF65-F5344CB8AC3E}">
        <p14:creationId xmlns:p14="http://schemas.microsoft.com/office/powerpoint/2010/main" val="56145030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237392" y="1825625"/>
            <a:ext cx="4277458" cy="4351338"/>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Footer Placeholder 5"/>
          <p:cNvSpPr>
            <a:spLocks noGrp="1"/>
          </p:cNvSpPr>
          <p:nvPr>
            <p:ph type="ftr" sz="quarter" idx="11"/>
          </p:nvPr>
        </p:nvSpPr>
        <p:spPr/>
        <p:txBody>
          <a:bodyPr/>
          <a:lstStyle>
            <a:lvl1pPr algn="l">
              <a:defRPr/>
            </a:lvl1pPr>
          </a:lstStyle>
          <a:p>
            <a:endParaRPr lang="en-US" dirty="0">
              <a:solidFill>
                <a:prstClr val="white">
                  <a:tint val="75000"/>
                </a:prstClr>
              </a:solidFill>
            </a:endParaRPr>
          </a:p>
        </p:txBody>
      </p:sp>
      <p:sp>
        <p:nvSpPr>
          <p:cNvPr id="7" name="Slide Number Placeholder 6"/>
          <p:cNvSpPr>
            <a:spLocks noGrp="1"/>
          </p:cNvSpPr>
          <p:nvPr>
            <p:ph type="sldNum" sz="quarter" idx="12"/>
          </p:nvPr>
        </p:nvSpPr>
        <p:spPr/>
        <p:txBody>
          <a:bodyPr/>
          <a:lstStyle/>
          <a:p>
            <a:fld id="{F53EE09F-FFB5-41D6-A098-47A7243546E5}" type="slidenum">
              <a:rPr lang="en-US" smtClean="0">
                <a:solidFill>
                  <a:prstClr val="white">
                    <a:tint val="75000"/>
                  </a:prstClr>
                </a:solidFill>
              </a:rPr>
              <a:pPr/>
              <a:t>‹#›</a:t>
            </a:fld>
            <a:endParaRPr lang="en-US" dirty="0">
              <a:solidFill>
                <a:prstClr val="white">
                  <a:tint val="75000"/>
                </a:prstClr>
              </a:solidFill>
            </a:endParaRPr>
          </a:p>
        </p:txBody>
      </p:sp>
    </p:spTree>
    <p:extLst>
      <p:ext uri="{BB962C8B-B14F-4D97-AF65-F5344CB8AC3E}">
        <p14:creationId xmlns:p14="http://schemas.microsoft.com/office/powerpoint/2010/main" val="2191443192"/>
      </p:ext>
    </p:extLst>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Footer Placeholder 7"/>
          <p:cNvSpPr>
            <a:spLocks noGrp="1"/>
          </p:cNvSpPr>
          <p:nvPr>
            <p:ph type="ftr" sz="quarter" idx="11"/>
          </p:nvPr>
        </p:nvSpPr>
        <p:spPr/>
        <p:txBody>
          <a:bodyPr/>
          <a:lstStyle>
            <a:lvl1pPr algn="l">
              <a:defRPr/>
            </a:lvl1pPr>
          </a:lstStyle>
          <a:p>
            <a:endParaRPr lang="en-US" dirty="0">
              <a:solidFill>
                <a:prstClr val="white">
                  <a:tint val="75000"/>
                </a:prstClr>
              </a:solidFill>
            </a:endParaRPr>
          </a:p>
        </p:txBody>
      </p:sp>
      <p:sp>
        <p:nvSpPr>
          <p:cNvPr id="9" name="Slide Number Placeholder 8"/>
          <p:cNvSpPr>
            <a:spLocks noGrp="1"/>
          </p:cNvSpPr>
          <p:nvPr>
            <p:ph type="sldNum" sz="quarter" idx="12"/>
          </p:nvPr>
        </p:nvSpPr>
        <p:spPr/>
        <p:txBody>
          <a:bodyPr/>
          <a:lstStyle/>
          <a:p>
            <a:fld id="{F53EE09F-FFB5-41D6-A098-47A7243546E5}" type="slidenum">
              <a:rPr lang="en-US" smtClean="0">
                <a:solidFill>
                  <a:prstClr val="white">
                    <a:tint val="75000"/>
                  </a:prstClr>
                </a:solidFill>
              </a:rPr>
              <a:pPr/>
              <a:t>‹#›</a:t>
            </a:fld>
            <a:endParaRPr lang="en-US" dirty="0">
              <a:solidFill>
                <a:prstClr val="white">
                  <a:tint val="75000"/>
                </a:prstClr>
              </a:solidFill>
            </a:endParaRPr>
          </a:p>
        </p:txBody>
      </p:sp>
    </p:spTree>
    <p:extLst>
      <p:ext uri="{BB962C8B-B14F-4D97-AF65-F5344CB8AC3E}">
        <p14:creationId xmlns:p14="http://schemas.microsoft.com/office/powerpoint/2010/main" val="333078469"/>
      </p:ext>
    </p:extLst>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Footer Placeholder 3"/>
          <p:cNvSpPr>
            <a:spLocks noGrp="1"/>
          </p:cNvSpPr>
          <p:nvPr>
            <p:ph type="ftr" sz="quarter" idx="11"/>
          </p:nvPr>
        </p:nvSpPr>
        <p:spPr/>
        <p:txBody>
          <a:bodyPr/>
          <a:lstStyle>
            <a:lvl1pPr algn="l">
              <a:defRPr/>
            </a:lvl1pPr>
          </a:lstStyle>
          <a:p>
            <a:endParaRPr lang="en-US" dirty="0">
              <a:solidFill>
                <a:prstClr val="white">
                  <a:tint val="75000"/>
                </a:prstClr>
              </a:solidFill>
            </a:endParaRPr>
          </a:p>
        </p:txBody>
      </p:sp>
      <p:sp>
        <p:nvSpPr>
          <p:cNvPr id="5" name="Slide Number Placeholder 4"/>
          <p:cNvSpPr>
            <a:spLocks noGrp="1"/>
          </p:cNvSpPr>
          <p:nvPr>
            <p:ph type="sldNum" sz="quarter" idx="12"/>
          </p:nvPr>
        </p:nvSpPr>
        <p:spPr/>
        <p:txBody>
          <a:bodyPr/>
          <a:lstStyle/>
          <a:p>
            <a:fld id="{F53EE09F-FFB5-41D6-A098-47A7243546E5}" type="slidenum">
              <a:rPr lang="en-US" smtClean="0">
                <a:solidFill>
                  <a:prstClr val="white">
                    <a:tint val="75000"/>
                  </a:prstClr>
                </a:solidFill>
              </a:rPr>
              <a:pPr/>
              <a:t>‹#›</a:t>
            </a:fld>
            <a:endParaRPr lang="en-US" dirty="0">
              <a:solidFill>
                <a:prstClr val="white">
                  <a:tint val="75000"/>
                </a:prstClr>
              </a:solidFill>
            </a:endParaRPr>
          </a:p>
        </p:txBody>
      </p:sp>
    </p:spTree>
    <p:extLst>
      <p:ext uri="{BB962C8B-B14F-4D97-AF65-F5344CB8AC3E}">
        <p14:creationId xmlns:p14="http://schemas.microsoft.com/office/powerpoint/2010/main" val="134156055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628650" y="6356351"/>
            <a:ext cx="2057400" cy="365125"/>
          </a:xfrm>
          <a:prstGeom prst="rect">
            <a:avLst/>
          </a:prstGeom>
        </p:spPr>
        <p:txBody>
          <a:bodyPr/>
          <a:lstStyle/>
          <a:p>
            <a:endParaRPr lang="en-US" dirty="0">
              <a:solidFill>
                <a:prstClr val="white"/>
              </a:solidFill>
            </a:endParaRPr>
          </a:p>
        </p:txBody>
      </p:sp>
      <p:sp>
        <p:nvSpPr>
          <p:cNvPr id="3" name="Footer Placeholder 2"/>
          <p:cNvSpPr>
            <a:spLocks noGrp="1"/>
          </p:cNvSpPr>
          <p:nvPr>
            <p:ph type="ftr" sz="quarter" idx="11"/>
          </p:nvPr>
        </p:nvSpPr>
        <p:spPr/>
        <p:txBody>
          <a:bodyPr/>
          <a:lstStyle/>
          <a:p>
            <a:endParaRPr lang="en-US" dirty="0">
              <a:solidFill>
                <a:prstClr val="white">
                  <a:tint val="75000"/>
                </a:prstClr>
              </a:solidFill>
            </a:endParaRPr>
          </a:p>
        </p:txBody>
      </p:sp>
      <p:sp>
        <p:nvSpPr>
          <p:cNvPr id="4" name="Slide Number Placeholder 3"/>
          <p:cNvSpPr>
            <a:spLocks noGrp="1"/>
          </p:cNvSpPr>
          <p:nvPr>
            <p:ph type="sldNum" sz="quarter" idx="12"/>
          </p:nvPr>
        </p:nvSpPr>
        <p:spPr/>
        <p:txBody>
          <a:bodyPr/>
          <a:lstStyle/>
          <a:p>
            <a:fld id="{F53EE09F-FFB5-41D6-A098-47A7243546E5}" type="slidenum">
              <a:rPr lang="en-US" smtClean="0">
                <a:solidFill>
                  <a:prstClr val="white">
                    <a:tint val="75000"/>
                  </a:prstClr>
                </a:solidFill>
              </a:rPr>
              <a:pPr/>
              <a:t>‹#›</a:t>
            </a:fld>
            <a:endParaRPr lang="en-US" dirty="0">
              <a:solidFill>
                <a:prstClr val="white">
                  <a:tint val="75000"/>
                </a:prstClr>
              </a:solidFill>
            </a:endParaRPr>
          </a:p>
        </p:txBody>
      </p:sp>
    </p:spTree>
    <p:extLst>
      <p:ext uri="{BB962C8B-B14F-4D97-AF65-F5344CB8AC3E}">
        <p14:creationId xmlns:p14="http://schemas.microsoft.com/office/powerpoint/2010/main" val="212032318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smtClean="0"/>
              <a:t>Click to edit Master title style</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a:xfrm>
            <a:off x="628650" y="6356351"/>
            <a:ext cx="2057400" cy="365125"/>
          </a:xfrm>
          <a:prstGeom prst="rect">
            <a:avLst/>
          </a:prstGeom>
        </p:spPr>
        <p:txBody>
          <a:bodyPr/>
          <a:lstStyle/>
          <a:p>
            <a:endParaRPr lang="en-US" dirty="0">
              <a:solidFill>
                <a:prstClr val="white"/>
              </a:solidFill>
            </a:endParaRPr>
          </a:p>
        </p:txBody>
      </p:sp>
      <p:sp>
        <p:nvSpPr>
          <p:cNvPr id="6" name="Footer Placeholder 5"/>
          <p:cNvSpPr>
            <a:spLocks noGrp="1"/>
          </p:cNvSpPr>
          <p:nvPr>
            <p:ph type="ftr" sz="quarter" idx="11"/>
          </p:nvPr>
        </p:nvSpPr>
        <p:spPr/>
        <p:txBody>
          <a:bodyPr/>
          <a:lstStyle/>
          <a:p>
            <a:endParaRPr lang="en-US" dirty="0">
              <a:solidFill>
                <a:prstClr val="white">
                  <a:tint val="75000"/>
                </a:prstClr>
              </a:solidFill>
            </a:endParaRPr>
          </a:p>
        </p:txBody>
      </p:sp>
      <p:sp>
        <p:nvSpPr>
          <p:cNvPr id="7" name="Slide Number Placeholder 6"/>
          <p:cNvSpPr>
            <a:spLocks noGrp="1"/>
          </p:cNvSpPr>
          <p:nvPr>
            <p:ph type="sldNum" sz="quarter" idx="12"/>
          </p:nvPr>
        </p:nvSpPr>
        <p:spPr/>
        <p:txBody>
          <a:bodyPr/>
          <a:lstStyle/>
          <a:p>
            <a:fld id="{F53EE09F-FFB5-41D6-A098-47A7243546E5}" type="slidenum">
              <a:rPr lang="en-US" smtClean="0">
                <a:solidFill>
                  <a:prstClr val="white">
                    <a:tint val="75000"/>
                  </a:prstClr>
                </a:solidFill>
              </a:rPr>
              <a:pPr/>
              <a:t>‹#›</a:t>
            </a:fld>
            <a:endParaRPr lang="en-US" dirty="0">
              <a:solidFill>
                <a:prstClr val="white">
                  <a:tint val="75000"/>
                </a:prstClr>
              </a:solidFill>
            </a:endParaRPr>
          </a:p>
        </p:txBody>
      </p:sp>
    </p:spTree>
    <p:extLst>
      <p:ext uri="{BB962C8B-B14F-4D97-AF65-F5344CB8AC3E}">
        <p14:creationId xmlns:p14="http://schemas.microsoft.com/office/powerpoint/2010/main" val="396476095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en-US" dirty="0" smtClean="0"/>
              <a:t>Click to edit Master title style</a:t>
            </a:r>
            <a:endParaRPr lang="en-US" dirty="0"/>
          </a:p>
        </p:txBody>
      </p:sp>
      <p:sp>
        <p:nvSpPr>
          <p:cNvPr id="3" name="Content Placeholder 2"/>
          <p:cNvSpPr>
            <a:spLocks noGrp="1"/>
          </p:cNvSpPr>
          <p:nvPr>
            <p:ph idx="1"/>
          </p:nvPr>
        </p:nvSpPr>
        <p:spPr>
          <a:xfrm>
            <a:off x="255181" y="1825625"/>
            <a:ext cx="8676168" cy="4351338"/>
          </a:xfrm>
        </p:spPr>
        <p:txBody>
          <a:bodyPr/>
          <a:lstStyle>
            <a:lvl2pPr marL="457200" indent="-228600">
              <a:defRPr/>
            </a:lvl2pPr>
            <a:lvl3pPr marL="685800" indent="-228600">
              <a:defRPr/>
            </a:lvl3pPr>
            <a:lvl4pPr marL="914400" indent="-228600">
              <a:defRPr/>
            </a:lvl4pPr>
            <a:lvl5pPr marL="1143000" indent="-22860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Footer Placeholder 4"/>
          <p:cNvSpPr>
            <a:spLocks noGrp="1"/>
          </p:cNvSpPr>
          <p:nvPr>
            <p:ph type="ftr" sz="quarter" idx="11"/>
          </p:nvPr>
        </p:nvSpPr>
        <p:spPr/>
        <p:txBody>
          <a:bodyPr/>
          <a:lstStyle>
            <a:lvl1pPr algn="l">
              <a:defRPr/>
            </a:lvl1pPr>
          </a:lstStyle>
          <a:p>
            <a:endParaRPr lang="en-US" dirty="0">
              <a:solidFill>
                <a:prstClr val="white">
                  <a:tint val="75000"/>
                </a:prstClr>
              </a:solidFill>
            </a:endParaRPr>
          </a:p>
        </p:txBody>
      </p:sp>
      <p:sp>
        <p:nvSpPr>
          <p:cNvPr id="6" name="Slide Number Placeholder 5"/>
          <p:cNvSpPr>
            <a:spLocks noGrp="1"/>
          </p:cNvSpPr>
          <p:nvPr>
            <p:ph type="sldNum" sz="quarter" idx="12"/>
          </p:nvPr>
        </p:nvSpPr>
        <p:spPr/>
        <p:txBody>
          <a:bodyPr/>
          <a:lstStyle/>
          <a:p>
            <a:fld id="{F53EE09F-FFB5-41D6-A098-47A7243546E5}" type="slidenum">
              <a:rPr lang="en-US" smtClean="0">
                <a:solidFill>
                  <a:prstClr val="white">
                    <a:tint val="75000"/>
                  </a:prstClr>
                </a:solidFill>
              </a:rPr>
              <a:pPr/>
              <a:t>‹#›</a:t>
            </a:fld>
            <a:endParaRPr lang="en-US" dirty="0">
              <a:solidFill>
                <a:prstClr val="white">
                  <a:tint val="75000"/>
                </a:prstClr>
              </a:solidFill>
            </a:endParaRPr>
          </a:p>
        </p:txBody>
      </p:sp>
      <p:pic>
        <p:nvPicPr>
          <p:cNvPr id="7" name="Picture 6"/>
          <p:cNvPicPr>
            <a:picLocks noChangeAspect="1"/>
          </p:cNvPicPr>
          <p:nvPr userDrawn="1"/>
        </p:nvPicPr>
        <p:blipFill>
          <a:blip r:embed="rId2"/>
          <a:stretch>
            <a:fillRect/>
          </a:stretch>
        </p:blipFill>
        <p:spPr>
          <a:xfrm>
            <a:off x="8229600" y="43342"/>
            <a:ext cx="872023" cy="868707"/>
          </a:xfrm>
          <a:prstGeom prst="rect">
            <a:avLst/>
          </a:prstGeom>
        </p:spPr>
      </p:pic>
    </p:spTree>
    <p:extLst>
      <p:ext uri="{BB962C8B-B14F-4D97-AF65-F5344CB8AC3E}">
        <p14:creationId xmlns:p14="http://schemas.microsoft.com/office/powerpoint/2010/main" val="231148611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smtClean="0"/>
              <a:t>Click icon to add picture</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a:xfrm>
            <a:off x="628650" y="6356351"/>
            <a:ext cx="2057400" cy="365125"/>
          </a:xfrm>
          <a:prstGeom prst="rect">
            <a:avLst/>
          </a:prstGeom>
        </p:spPr>
        <p:txBody>
          <a:bodyPr/>
          <a:lstStyle/>
          <a:p>
            <a:endParaRPr lang="en-US" dirty="0">
              <a:solidFill>
                <a:prstClr val="white"/>
              </a:solidFill>
            </a:endParaRPr>
          </a:p>
        </p:txBody>
      </p:sp>
      <p:sp>
        <p:nvSpPr>
          <p:cNvPr id="6" name="Footer Placeholder 5"/>
          <p:cNvSpPr>
            <a:spLocks noGrp="1"/>
          </p:cNvSpPr>
          <p:nvPr>
            <p:ph type="ftr" sz="quarter" idx="11"/>
          </p:nvPr>
        </p:nvSpPr>
        <p:spPr/>
        <p:txBody>
          <a:bodyPr/>
          <a:lstStyle/>
          <a:p>
            <a:endParaRPr lang="en-US" dirty="0">
              <a:solidFill>
                <a:prstClr val="white">
                  <a:tint val="75000"/>
                </a:prstClr>
              </a:solidFill>
            </a:endParaRPr>
          </a:p>
        </p:txBody>
      </p:sp>
      <p:sp>
        <p:nvSpPr>
          <p:cNvPr id="7" name="Slide Number Placeholder 6"/>
          <p:cNvSpPr>
            <a:spLocks noGrp="1"/>
          </p:cNvSpPr>
          <p:nvPr>
            <p:ph type="sldNum" sz="quarter" idx="12"/>
          </p:nvPr>
        </p:nvSpPr>
        <p:spPr/>
        <p:txBody>
          <a:bodyPr/>
          <a:lstStyle/>
          <a:p>
            <a:fld id="{F53EE09F-FFB5-41D6-A098-47A7243546E5}" type="slidenum">
              <a:rPr lang="en-US" smtClean="0">
                <a:solidFill>
                  <a:prstClr val="white">
                    <a:tint val="75000"/>
                  </a:prstClr>
                </a:solidFill>
              </a:rPr>
              <a:pPr/>
              <a:t>‹#›</a:t>
            </a:fld>
            <a:endParaRPr lang="en-US" dirty="0">
              <a:solidFill>
                <a:prstClr val="white">
                  <a:tint val="75000"/>
                </a:prstClr>
              </a:solidFill>
            </a:endParaRPr>
          </a:p>
        </p:txBody>
      </p:sp>
    </p:spTree>
    <p:extLst>
      <p:ext uri="{BB962C8B-B14F-4D97-AF65-F5344CB8AC3E}">
        <p14:creationId xmlns:p14="http://schemas.microsoft.com/office/powerpoint/2010/main" val="227465583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a:xfrm>
            <a:off x="628650" y="6356351"/>
            <a:ext cx="2057400" cy="365125"/>
          </a:xfrm>
          <a:prstGeom prst="rect">
            <a:avLst/>
          </a:prstGeom>
        </p:spPr>
        <p:txBody>
          <a:bodyPr/>
          <a:lstStyle/>
          <a:p>
            <a:endParaRPr lang="en-US" dirty="0">
              <a:solidFill>
                <a:prstClr val="white"/>
              </a:solidFill>
            </a:endParaRPr>
          </a:p>
        </p:txBody>
      </p:sp>
      <p:sp>
        <p:nvSpPr>
          <p:cNvPr id="5" name="Footer Placeholder 4"/>
          <p:cNvSpPr>
            <a:spLocks noGrp="1"/>
          </p:cNvSpPr>
          <p:nvPr>
            <p:ph type="ftr" sz="quarter" idx="11"/>
          </p:nvPr>
        </p:nvSpPr>
        <p:spPr/>
        <p:txBody>
          <a:bodyPr/>
          <a:lstStyle/>
          <a:p>
            <a:endParaRPr lang="en-US" dirty="0">
              <a:solidFill>
                <a:prstClr val="white">
                  <a:tint val="75000"/>
                </a:prstClr>
              </a:solidFill>
            </a:endParaRPr>
          </a:p>
        </p:txBody>
      </p:sp>
      <p:sp>
        <p:nvSpPr>
          <p:cNvPr id="6" name="Slide Number Placeholder 5"/>
          <p:cNvSpPr>
            <a:spLocks noGrp="1"/>
          </p:cNvSpPr>
          <p:nvPr>
            <p:ph type="sldNum" sz="quarter" idx="12"/>
          </p:nvPr>
        </p:nvSpPr>
        <p:spPr/>
        <p:txBody>
          <a:bodyPr/>
          <a:lstStyle/>
          <a:p>
            <a:fld id="{F53EE09F-FFB5-41D6-A098-47A7243546E5}" type="slidenum">
              <a:rPr lang="en-US" smtClean="0">
                <a:solidFill>
                  <a:prstClr val="white">
                    <a:tint val="75000"/>
                  </a:prstClr>
                </a:solidFill>
              </a:rPr>
              <a:pPr/>
              <a:t>‹#›</a:t>
            </a:fld>
            <a:endParaRPr lang="en-US" dirty="0">
              <a:solidFill>
                <a:prstClr val="white">
                  <a:tint val="75000"/>
                </a:prstClr>
              </a:solidFill>
            </a:endParaRPr>
          </a:p>
        </p:txBody>
      </p:sp>
    </p:spTree>
    <p:extLst>
      <p:ext uri="{BB962C8B-B14F-4D97-AF65-F5344CB8AC3E}">
        <p14:creationId xmlns:p14="http://schemas.microsoft.com/office/powerpoint/2010/main" val="214094288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a:xfrm>
            <a:off x="628650" y="6356351"/>
            <a:ext cx="2057400" cy="365125"/>
          </a:xfrm>
          <a:prstGeom prst="rect">
            <a:avLst/>
          </a:prstGeom>
        </p:spPr>
        <p:txBody>
          <a:bodyPr/>
          <a:lstStyle/>
          <a:p>
            <a:endParaRPr lang="en-US" dirty="0">
              <a:solidFill>
                <a:prstClr val="white"/>
              </a:solidFill>
            </a:endParaRPr>
          </a:p>
        </p:txBody>
      </p:sp>
      <p:sp>
        <p:nvSpPr>
          <p:cNvPr id="5" name="Footer Placeholder 4"/>
          <p:cNvSpPr>
            <a:spLocks noGrp="1"/>
          </p:cNvSpPr>
          <p:nvPr>
            <p:ph type="ftr" sz="quarter" idx="11"/>
          </p:nvPr>
        </p:nvSpPr>
        <p:spPr/>
        <p:txBody>
          <a:bodyPr/>
          <a:lstStyle/>
          <a:p>
            <a:endParaRPr lang="en-US" dirty="0">
              <a:solidFill>
                <a:prstClr val="white">
                  <a:tint val="75000"/>
                </a:prstClr>
              </a:solidFill>
            </a:endParaRPr>
          </a:p>
        </p:txBody>
      </p:sp>
      <p:sp>
        <p:nvSpPr>
          <p:cNvPr id="6" name="Slide Number Placeholder 5"/>
          <p:cNvSpPr>
            <a:spLocks noGrp="1"/>
          </p:cNvSpPr>
          <p:nvPr>
            <p:ph type="sldNum" sz="quarter" idx="12"/>
          </p:nvPr>
        </p:nvSpPr>
        <p:spPr/>
        <p:txBody>
          <a:bodyPr/>
          <a:lstStyle/>
          <a:p>
            <a:fld id="{F53EE09F-FFB5-41D6-A098-47A7243546E5}" type="slidenum">
              <a:rPr lang="en-US" smtClean="0">
                <a:solidFill>
                  <a:prstClr val="white">
                    <a:tint val="75000"/>
                  </a:prstClr>
                </a:solidFill>
              </a:rPr>
              <a:pPr/>
              <a:t>‹#›</a:t>
            </a:fld>
            <a:endParaRPr lang="en-US" dirty="0">
              <a:solidFill>
                <a:prstClr val="white">
                  <a:tint val="75000"/>
                </a:prstClr>
              </a:solidFill>
            </a:endParaRPr>
          </a:p>
        </p:txBody>
      </p:sp>
    </p:spTree>
    <p:extLst>
      <p:ext uri="{BB962C8B-B14F-4D97-AF65-F5344CB8AC3E}">
        <p14:creationId xmlns:p14="http://schemas.microsoft.com/office/powerpoint/2010/main" val="1107654034"/>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US" smtClean="0"/>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dirty="0"/>
          </a:p>
        </p:txBody>
      </p:sp>
      <p:sp>
        <p:nvSpPr>
          <p:cNvPr id="5" name="Footer Placeholder 4"/>
          <p:cNvSpPr>
            <a:spLocks noGrp="1"/>
          </p:cNvSpPr>
          <p:nvPr>
            <p:ph type="ftr" sz="quarter" idx="11"/>
          </p:nvPr>
        </p:nvSpPr>
        <p:spPr/>
        <p:txBody>
          <a:bodyPr/>
          <a:lstStyle>
            <a:lvl1pPr algn="l">
              <a:defRPr/>
            </a:lvl1pPr>
          </a:lstStyle>
          <a:p>
            <a:endParaRPr lang="en-US" dirty="0">
              <a:solidFill>
                <a:prstClr val="white">
                  <a:tint val="75000"/>
                </a:prstClr>
              </a:solidFill>
            </a:endParaRPr>
          </a:p>
        </p:txBody>
      </p:sp>
      <p:sp>
        <p:nvSpPr>
          <p:cNvPr id="6" name="Slide Number Placeholder 5"/>
          <p:cNvSpPr>
            <a:spLocks noGrp="1"/>
          </p:cNvSpPr>
          <p:nvPr>
            <p:ph type="sldNum" sz="quarter" idx="12"/>
          </p:nvPr>
        </p:nvSpPr>
        <p:spPr/>
        <p:txBody>
          <a:bodyPr/>
          <a:lstStyle/>
          <a:p>
            <a:fld id="{F53EE09F-FFB5-41D6-A098-47A7243546E5}" type="slidenum">
              <a:rPr lang="en-US" smtClean="0">
                <a:solidFill>
                  <a:prstClr val="white">
                    <a:tint val="75000"/>
                  </a:prstClr>
                </a:solidFill>
              </a:rPr>
              <a:pPr/>
              <a:t>‹#›</a:t>
            </a:fld>
            <a:endParaRPr lang="en-US" dirty="0">
              <a:solidFill>
                <a:prstClr val="white">
                  <a:tint val="75000"/>
                </a:prstClr>
              </a:solidFill>
            </a:endParaRPr>
          </a:p>
        </p:txBody>
      </p:sp>
    </p:spTree>
    <p:extLst>
      <p:ext uri="{BB962C8B-B14F-4D97-AF65-F5344CB8AC3E}">
        <p14:creationId xmlns:p14="http://schemas.microsoft.com/office/powerpoint/2010/main" val="1198102421"/>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4000"/>
            </a:lvl1pPr>
          </a:lstStyle>
          <a:p>
            <a:r>
              <a:rPr lang="en-US" dirty="0" smtClean="0"/>
              <a:t>Click to edit Master title style</a:t>
            </a:r>
            <a:endParaRPr lang="en-US" dirty="0"/>
          </a:p>
        </p:txBody>
      </p:sp>
      <p:sp>
        <p:nvSpPr>
          <p:cNvPr id="3" name="Content Placeholder 2"/>
          <p:cNvSpPr>
            <a:spLocks noGrp="1"/>
          </p:cNvSpPr>
          <p:nvPr>
            <p:ph idx="1"/>
          </p:nvPr>
        </p:nvSpPr>
        <p:spPr>
          <a:xfrm>
            <a:off x="255181" y="1825625"/>
            <a:ext cx="8676168" cy="4351338"/>
          </a:xfrm>
        </p:spPr>
        <p:txBody>
          <a:bodyPr/>
          <a:lstStyle>
            <a:lvl2pPr marL="457200" indent="-228600">
              <a:defRPr/>
            </a:lvl2pPr>
            <a:lvl3pPr marL="685800" indent="-228600">
              <a:defRPr/>
            </a:lvl3pPr>
            <a:lvl4pPr marL="914400" indent="-228600">
              <a:defRPr/>
            </a:lvl4pPr>
            <a:lvl5pPr marL="1143000" indent="-22860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Footer Placeholder 4"/>
          <p:cNvSpPr>
            <a:spLocks noGrp="1"/>
          </p:cNvSpPr>
          <p:nvPr>
            <p:ph type="ftr" sz="quarter" idx="11"/>
          </p:nvPr>
        </p:nvSpPr>
        <p:spPr/>
        <p:txBody>
          <a:bodyPr/>
          <a:lstStyle>
            <a:lvl1pPr algn="l">
              <a:defRPr/>
            </a:lvl1pPr>
          </a:lstStyle>
          <a:p>
            <a:endParaRPr lang="en-US" dirty="0">
              <a:solidFill>
                <a:prstClr val="white">
                  <a:tint val="75000"/>
                </a:prstClr>
              </a:solidFill>
            </a:endParaRPr>
          </a:p>
        </p:txBody>
      </p:sp>
      <p:sp>
        <p:nvSpPr>
          <p:cNvPr id="6" name="Slide Number Placeholder 5"/>
          <p:cNvSpPr>
            <a:spLocks noGrp="1"/>
          </p:cNvSpPr>
          <p:nvPr>
            <p:ph type="sldNum" sz="quarter" idx="12"/>
          </p:nvPr>
        </p:nvSpPr>
        <p:spPr/>
        <p:txBody>
          <a:bodyPr/>
          <a:lstStyle/>
          <a:p>
            <a:fld id="{F53EE09F-FFB5-41D6-A098-47A7243546E5}" type="slidenum">
              <a:rPr lang="en-US" smtClean="0">
                <a:solidFill>
                  <a:prstClr val="white">
                    <a:tint val="75000"/>
                  </a:prstClr>
                </a:solidFill>
              </a:rPr>
              <a:pPr/>
              <a:t>‹#›</a:t>
            </a:fld>
            <a:endParaRPr lang="en-US" dirty="0">
              <a:solidFill>
                <a:prstClr val="white">
                  <a:tint val="75000"/>
                </a:prstClr>
              </a:solidFill>
            </a:endParaRPr>
          </a:p>
        </p:txBody>
      </p:sp>
      <p:pic>
        <p:nvPicPr>
          <p:cNvPr id="7" name="Picture 6"/>
          <p:cNvPicPr>
            <a:picLocks noChangeAspect="1"/>
          </p:cNvPicPr>
          <p:nvPr userDrawn="1"/>
        </p:nvPicPr>
        <p:blipFill>
          <a:blip r:embed="rId2"/>
          <a:stretch>
            <a:fillRect/>
          </a:stretch>
        </p:blipFill>
        <p:spPr>
          <a:xfrm>
            <a:off x="8229600" y="43342"/>
            <a:ext cx="872023" cy="868707"/>
          </a:xfrm>
          <a:prstGeom prst="rect">
            <a:avLst/>
          </a:prstGeom>
        </p:spPr>
      </p:pic>
    </p:spTree>
    <p:extLst>
      <p:ext uri="{BB962C8B-B14F-4D97-AF65-F5344CB8AC3E}">
        <p14:creationId xmlns:p14="http://schemas.microsoft.com/office/powerpoint/2010/main" val="418582614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US" smtClean="0"/>
              <a:t>Click to edit Master title style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5" name="Footer Placeholder 4"/>
          <p:cNvSpPr>
            <a:spLocks noGrp="1"/>
          </p:cNvSpPr>
          <p:nvPr>
            <p:ph type="ftr" sz="quarter" idx="11"/>
          </p:nvPr>
        </p:nvSpPr>
        <p:spPr/>
        <p:txBody>
          <a:bodyPr/>
          <a:lstStyle>
            <a:lvl1pPr algn="l">
              <a:defRPr/>
            </a:lvl1pPr>
          </a:lstStyle>
          <a:p>
            <a:endParaRPr lang="en-US" dirty="0">
              <a:solidFill>
                <a:prstClr val="white">
                  <a:tint val="75000"/>
                </a:prstClr>
              </a:solidFill>
            </a:endParaRPr>
          </a:p>
        </p:txBody>
      </p:sp>
      <p:sp>
        <p:nvSpPr>
          <p:cNvPr id="6" name="Slide Number Placeholder 5"/>
          <p:cNvSpPr>
            <a:spLocks noGrp="1"/>
          </p:cNvSpPr>
          <p:nvPr>
            <p:ph type="sldNum" sz="quarter" idx="12"/>
          </p:nvPr>
        </p:nvSpPr>
        <p:spPr/>
        <p:txBody>
          <a:bodyPr/>
          <a:lstStyle/>
          <a:p>
            <a:fld id="{F53EE09F-FFB5-41D6-A098-47A7243546E5}" type="slidenum">
              <a:rPr lang="en-US" smtClean="0">
                <a:solidFill>
                  <a:prstClr val="white">
                    <a:tint val="75000"/>
                  </a:prstClr>
                </a:solidFill>
              </a:rPr>
              <a:pPr/>
              <a:t>‹#›</a:t>
            </a:fld>
            <a:endParaRPr lang="en-US" dirty="0">
              <a:solidFill>
                <a:prstClr val="white">
                  <a:tint val="75000"/>
                </a:prstClr>
              </a:solidFill>
            </a:endParaRPr>
          </a:p>
        </p:txBody>
      </p:sp>
    </p:spTree>
    <p:extLst>
      <p:ext uri="{BB962C8B-B14F-4D97-AF65-F5344CB8AC3E}">
        <p14:creationId xmlns:p14="http://schemas.microsoft.com/office/powerpoint/2010/main" val="807611010"/>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237392" y="1825625"/>
            <a:ext cx="4277458" cy="4351338"/>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Footer Placeholder 5"/>
          <p:cNvSpPr>
            <a:spLocks noGrp="1"/>
          </p:cNvSpPr>
          <p:nvPr>
            <p:ph type="ftr" sz="quarter" idx="11"/>
          </p:nvPr>
        </p:nvSpPr>
        <p:spPr/>
        <p:txBody>
          <a:bodyPr/>
          <a:lstStyle>
            <a:lvl1pPr algn="l">
              <a:defRPr/>
            </a:lvl1pPr>
          </a:lstStyle>
          <a:p>
            <a:endParaRPr lang="en-US" dirty="0">
              <a:solidFill>
                <a:prstClr val="white">
                  <a:tint val="75000"/>
                </a:prstClr>
              </a:solidFill>
            </a:endParaRPr>
          </a:p>
        </p:txBody>
      </p:sp>
      <p:sp>
        <p:nvSpPr>
          <p:cNvPr id="7" name="Slide Number Placeholder 6"/>
          <p:cNvSpPr>
            <a:spLocks noGrp="1"/>
          </p:cNvSpPr>
          <p:nvPr>
            <p:ph type="sldNum" sz="quarter" idx="12"/>
          </p:nvPr>
        </p:nvSpPr>
        <p:spPr/>
        <p:txBody>
          <a:bodyPr/>
          <a:lstStyle/>
          <a:p>
            <a:fld id="{F53EE09F-FFB5-41D6-A098-47A7243546E5}" type="slidenum">
              <a:rPr lang="en-US" smtClean="0">
                <a:solidFill>
                  <a:prstClr val="white">
                    <a:tint val="75000"/>
                  </a:prstClr>
                </a:solidFill>
              </a:rPr>
              <a:pPr/>
              <a:t>‹#›</a:t>
            </a:fld>
            <a:endParaRPr lang="en-US" dirty="0">
              <a:solidFill>
                <a:prstClr val="white">
                  <a:tint val="75000"/>
                </a:prstClr>
              </a:solidFill>
            </a:endParaRPr>
          </a:p>
        </p:txBody>
      </p:sp>
    </p:spTree>
    <p:extLst>
      <p:ext uri="{BB962C8B-B14F-4D97-AF65-F5344CB8AC3E}">
        <p14:creationId xmlns:p14="http://schemas.microsoft.com/office/powerpoint/2010/main" val="874607139"/>
      </p:ext>
    </p:extLst>
  </p:cSld>
  <p:clrMapOvr>
    <a:masterClrMapping/>
  </p:clrMapOvr>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Footer Placeholder 7"/>
          <p:cNvSpPr>
            <a:spLocks noGrp="1"/>
          </p:cNvSpPr>
          <p:nvPr>
            <p:ph type="ftr" sz="quarter" idx="11"/>
          </p:nvPr>
        </p:nvSpPr>
        <p:spPr/>
        <p:txBody>
          <a:bodyPr/>
          <a:lstStyle>
            <a:lvl1pPr algn="l">
              <a:defRPr/>
            </a:lvl1pPr>
          </a:lstStyle>
          <a:p>
            <a:endParaRPr lang="en-US" dirty="0">
              <a:solidFill>
                <a:prstClr val="white">
                  <a:tint val="75000"/>
                </a:prstClr>
              </a:solidFill>
            </a:endParaRPr>
          </a:p>
        </p:txBody>
      </p:sp>
      <p:sp>
        <p:nvSpPr>
          <p:cNvPr id="9" name="Slide Number Placeholder 8"/>
          <p:cNvSpPr>
            <a:spLocks noGrp="1"/>
          </p:cNvSpPr>
          <p:nvPr>
            <p:ph type="sldNum" sz="quarter" idx="12"/>
          </p:nvPr>
        </p:nvSpPr>
        <p:spPr/>
        <p:txBody>
          <a:bodyPr/>
          <a:lstStyle/>
          <a:p>
            <a:fld id="{F53EE09F-FFB5-41D6-A098-47A7243546E5}" type="slidenum">
              <a:rPr lang="en-US" smtClean="0">
                <a:solidFill>
                  <a:prstClr val="white">
                    <a:tint val="75000"/>
                  </a:prstClr>
                </a:solidFill>
              </a:rPr>
              <a:pPr/>
              <a:t>‹#›</a:t>
            </a:fld>
            <a:endParaRPr lang="en-US" dirty="0">
              <a:solidFill>
                <a:prstClr val="white">
                  <a:tint val="75000"/>
                </a:prstClr>
              </a:solidFill>
            </a:endParaRPr>
          </a:p>
        </p:txBody>
      </p:sp>
    </p:spTree>
    <p:extLst>
      <p:ext uri="{BB962C8B-B14F-4D97-AF65-F5344CB8AC3E}">
        <p14:creationId xmlns:p14="http://schemas.microsoft.com/office/powerpoint/2010/main" val="2132017997"/>
      </p:ext>
    </p:extLst>
  </p:cSld>
  <p:clrMapOvr>
    <a:masterClrMapping/>
  </p:clrMapOvr>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Footer Placeholder 3"/>
          <p:cNvSpPr>
            <a:spLocks noGrp="1"/>
          </p:cNvSpPr>
          <p:nvPr>
            <p:ph type="ftr" sz="quarter" idx="11"/>
          </p:nvPr>
        </p:nvSpPr>
        <p:spPr/>
        <p:txBody>
          <a:bodyPr/>
          <a:lstStyle>
            <a:lvl1pPr algn="l">
              <a:defRPr/>
            </a:lvl1pPr>
          </a:lstStyle>
          <a:p>
            <a:endParaRPr lang="en-US" dirty="0">
              <a:solidFill>
                <a:prstClr val="white">
                  <a:tint val="75000"/>
                </a:prstClr>
              </a:solidFill>
            </a:endParaRPr>
          </a:p>
        </p:txBody>
      </p:sp>
      <p:sp>
        <p:nvSpPr>
          <p:cNvPr id="5" name="Slide Number Placeholder 4"/>
          <p:cNvSpPr>
            <a:spLocks noGrp="1"/>
          </p:cNvSpPr>
          <p:nvPr>
            <p:ph type="sldNum" sz="quarter" idx="12"/>
          </p:nvPr>
        </p:nvSpPr>
        <p:spPr/>
        <p:txBody>
          <a:bodyPr/>
          <a:lstStyle/>
          <a:p>
            <a:fld id="{F53EE09F-FFB5-41D6-A098-47A7243546E5}" type="slidenum">
              <a:rPr lang="en-US" smtClean="0">
                <a:solidFill>
                  <a:prstClr val="white">
                    <a:tint val="75000"/>
                  </a:prstClr>
                </a:solidFill>
              </a:rPr>
              <a:pPr/>
              <a:t>‹#›</a:t>
            </a:fld>
            <a:endParaRPr lang="en-US" dirty="0">
              <a:solidFill>
                <a:prstClr val="white">
                  <a:tint val="75000"/>
                </a:prstClr>
              </a:solidFill>
            </a:endParaRPr>
          </a:p>
        </p:txBody>
      </p:sp>
    </p:spTree>
    <p:extLst>
      <p:ext uri="{BB962C8B-B14F-4D97-AF65-F5344CB8AC3E}">
        <p14:creationId xmlns:p14="http://schemas.microsoft.com/office/powerpoint/2010/main" val="3050637468"/>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628650" y="6356351"/>
            <a:ext cx="2057400" cy="365125"/>
          </a:xfrm>
          <a:prstGeom prst="rect">
            <a:avLst/>
          </a:prstGeom>
        </p:spPr>
        <p:txBody>
          <a:bodyPr/>
          <a:lstStyle/>
          <a:p>
            <a:endParaRPr lang="en-US" dirty="0">
              <a:solidFill>
                <a:prstClr val="white"/>
              </a:solidFill>
            </a:endParaRPr>
          </a:p>
        </p:txBody>
      </p:sp>
      <p:sp>
        <p:nvSpPr>
          <p:cNvPr id="3" name="Footer Placeholder 2"/>
          <p:cNvSpPr>
            <a:spLocks noGrp="1"/>
          </p:cNvSpPr>
          <p:nvPr>
            <p:ph type="ftr" sz="quarter" idx="11"/>
          </p:nvPr>
        </p:nvSpPr>
        <p:spPr/>
        <p:txBody>
          <a:bodyPr/>
          <a:lstStyle/>
          <a:p>
            <a:endParaRPr lang="en-US" dirty="0">
              <a:solidFill>
                <a:prstClr val="white">
                  <a:tint val="75000"/>
                </a:prstClr>
              </a:solidFill>
            </a:endParaRPr>
          </a:p>
        </p:txBody>
      </p:sp>
      <p:sp>
        <p:nvSpPr>
          <p:cNvPr id="4" name="Slide Number Placeholder 3"/>
          <p:cNvSpPr>
            <a:spLocks noGrp="1"/>
          </p:cNvSpPr>
          <p:nvPr>
            <p:ph type="sldNum" sz="quarter" idx="12"/>
          </p:nvPr>
        </p:nvSpPr>
        <p:spPr/>
        <p:txBody>
          <a:bodyPr/>
          <a:lstStyle/>
          <a:p>
            <a:fld id="{F53EE09F-FFB5-41D6-A098-47A7243546E5}" type="slidenum">
              <a:rPr lang="en-US" smtClean="0">
                <a:solidFill>
                  <a:prstClr val="white">
                    <a:tint val="75000"/>
                  </a:prstClr>
                </a:solidFill>
              </a:rPr>
              <a:pPr/>
              <a:t>‹#›</a:t>
            </a:fld>
            <a:endParaRPr lang="en-US" dirty="0">
              <a:solidFill>
                <a:prstClr val="white">
                  <a:tint val="75000"/>
                </a:prstClr>
              </a:solidFill>
            </a:endParaRPr>
          </a:p>
        </p:txBody>
      </p:sp>
    </p:spTree>
    <p:extLst>
      <p:ext uri="{BB962C8B-B14F-4D97-AF65-F5344CB8AC3E}">
        <p14:creationId xmlns:p14="http://schemas.microsoft.com/office/powerpoint/2010/main" val="23205577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US" smtClean="0"/>
              <a:t>Click to edit Master title style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5" name="Footer Placeholder 4"/>
          <p:cNvSpPr>
            <a:spLocks noGrp="1"/>
          </p:cNvSpPr>
          <p:nvPr>
            <p:ph type="ftr" sz="quarter" idx="11"/>
          </p:nvPr>
        </p:nvSpPr>
        <p:spPr/>
        <p:txBody>
          <a:bodyPr/>
          <a:lstStyle>
            <a:lvl1pPr algn="l">
              <a:defRPr/>
            </a:lvl1pPr>
          </a:lstStyle>
          <a:p>
            <a:endParaRPr lang="en-US" dirty="0">
              <a:solidFill>
                <a:prstClr val="white">
                  <a:tint val="75000"/>
                </a:prstClr>
              </a:solidFill>
            </a:endParaRPr>
          </a:p>
        </p:txBody>
      </p:sp>
      <p:sp>
        <p:nvSpPr>
          <p:cNvPr id="6" name="Slide Number Placeholder 5"/>
          <p:cNvSpPr>
            <a:spLocks noGrp="1"/>
          </p:cNvSpPr>
          <p:nvPr>
            <p:ph type="sldNum" sz="quarter" idx="12"/>
          </p:nvPr>
        </p:nvSpPr>
        <p:spPr/>
        <p:txBody>
          <a:bodyPr/>
          <a:lstStyle/>
          <a:p>
            <a:fld id="{F53EE09F-FFB5-41D6-A098-47A7243546E5}" type="slidenum">
              <a:rPr lang="en-US" smtClean="0">
                <a:solidFill>
                  <a:prstClr val="white">
                    <a:tint val="75000"/>
                  </a:prstClr>
                </a:solidFill>
              </a:rPr>
              <a:pPr/>
              <a:t>‹#›</a:t>
            </a:fld>
            <a:endParaRPr lang="en-US" dirty="0">
              <a:solidFill>
                <a:prstClr val="white">
                  <a:tint val="75000"/>
                </a:prstClr>
              </a:solidFill>
            </a:endParaRPr>
          </a:p>
        </p:txBody>
      </p:sp>
    </p:spTree>
    <p:extLst>
      <p:ext uri="{BB962C8B-B14F-4D97-AF65-F5344CB8AC3E}">
        <p14:creationId xmlns:p14="http://schemas.microsoft.com/office/powerpoint/2010/main" val="2631130160"/>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smtClean="0"/>
              <a:t>Click to edit Master title style</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a:xfrm>
            <a:off x="628650" y="6356351"/>
            <a:ext cx="2057400" cy="365125"/>
          </a:xfrm>
          <a:prstGeom prst="rect">
            <a:avLst/>
          </a:prstGeom>
        </p:spPr>
        <p:txBody>
          <a:bodyPr/>
          <a:lstStyle/>
          <a:p>
            <a:endParaRPr lang="en-US" dirty="0">
              <a:solidFill>
                <a:prstClr val="white"/>
              </a:solidFill>
            </a:endParaRPr>
          </a:p>
        </p:txBody>
      </p:sp>
      <p:sp>
        <p:nvSpPr>
          <p:cNvPr id="6" name="Footer Placeholder 5"/>
          <p:cNvSpPr>
            <a:spLocks noGrp="1"/>
          </p:cNvSpPr>
          <p:nvPr>
            <p:ph type="ftr" sz="quarter" idx="11"/>
          </p:nvPr>
        </p:nvSpPr>
        <p:spPr/>
        <p:txBody>
          <a:bodyPr/>
          <a:lstStyle/>
          <a:p>
            <a:endParaRPr lang="en-US" dirty="0">
              <a:solidFill>
                <a:prstClr val="white">
                  <a:tint val="75000"/>
                </a:prstClr>
              </a:solidFill>
            </a:endParaRPr>
          </a:p>
        </p:txBody>
      </p:sp>
      <p:sp>
        <p:nvSpPr>
          <p:cNvPr id="7" name="Slide Number Placeholder 6"/>
          <p:cNvSpPr>
            <a:spLocks noGrp="1"/>
          </p:cNvSpPr>
          <p:nvPr>
            <p:ph type="sldNum" sz="quarter" idx="12"/>
          </p:nvPr>
        </p:nvSpPr>
        <p:spPr/>
        <p:txBody>
          <a:bodyPr/>
          <a:lstStyle/>
          <a:p>
            <a:fld id="{F53EE09F-FFB5-41D6-A098-47A7243546E5}" type="slidenum">
              <a:rPr lang="en-US" smtClean="0">
                <a:solidFill>
                  <a:prstClr val="white">
                    <a:tint val="75000"/>
                  </a:prstClr>
                </a:solidFill>
              </a:rPr>
              <a:pPr/>
              <a:t>‹#›</a:t>
            </a:fld>
            <a:endParaRPr lang="en-US" dirty="0">
              <a:solidFill>
                <a:prstClr val="white">
                  <a:tint val="75000"/>
                </a:prstClr>
              </a:solidFill>
            </a:endParaRPr>
          </a:p>
        </p:txBody>
      </p:sp>
    </p:spTree>
    <p:extLst>
      <p:ext uri="{BB962C8B-B14F-4D97-AF65-F5344CB8AC3E}">
        <p14:creationId xmlns:p14="http://schemas.microsoft.com/office/powerpoint/2010/main" val="2004917873"/>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smtClean="0"/>
              <a:t>Click icon to add picture</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a:xfrm>
            <a:off x="628650" y="6356351"/>
            <a:ext cx="2057400" cy="365125"/>
          </a:xfrm>
          <a:prstGeom prst="rect">
            <a:avLst/>
          </a:prstGeom>
        </p:spPr>
        <p:txBody>
          <a:bodyPr/>
          <a:lstStyle/>
          <a:p>
            <a:endParaRPr lang="en-US" dirty="0">
              <a:solidFill>
                <a:prstClr val="white"/>
              </a:solidFill>
            </a:endParaRPr>
          </a:p>
        </p:txBody>
      </p:sp>
      <p:sp>
        <p:nvSpPr>
          <p:cNvPr id="6" name="Footer Placeholder 5"/>
          <p:cNvSpPr>
            <a:spLocks noGrp="1"/>
          </p:cNvSpPr>
          <p:nvPr>
            <p:ph type="ftr" sz="quarter" idx="11"/>
          </p:nvPr>
        </p:nvSpPr>
        <p:spPr/>
        <p:txBody>
          <a:bodyPr/>
          <a:lstStyle/>
          <a:p>
            <a:endParaRPr lang="en-US" dirty="0">
              <a:solidFill>
                <a:prstClr val="white">
                  <a:tint val="75000"/>
                </a:prstClr>
              </a:solidFill>
            </a:endParaRPr>
          </a:p>
        </p:txBody>
      </p:sp>
      <p:sp>
        <p:nvSpPr>
          <p:cNvPr id="7" name="Slide Number Placeholder 6"/>
          <p:cNvSpPr>
            <a:spLocks noGrp="1"/>
          </p:cNvSpPr>
          <p:nvPr>
            <p:ph type="sldNum" sz="quarter" idx="12"/>
          </p:nvPr>
        </p:nvSpPr>
        <p:spPr/>
        <p:txBody>
          <a:bodyPr/>
          <a:lstStyle/>
          <a:p>
            <a:fld id="{F53EE09F-FFB5-41D6-A098-47A7243546E5}" type="slidenum">
              <a:rPr lang="en-US" smtClean="0">
                <a:solidFill>
                  <a:prstClr val="white">
                    <a:tint val="75000"/>
                  </a:prstClr>
                </a:solidFill>
              </a:rPr>
              <a:pPr/>
              <a:t>‹#›</a:t>
            </a:fld>
            <a:endParaRPr lang="en-US" dirty="0">
              <a:solidFill>
                <a:prstClr val="white">
                  <a:tint val="75000"/>
                </a:prstClr>
              </a:solidFill>
            </a:endParaRPr>
          </a:p>
        </p:txBody>
      </p:sp>
    </p:spTree>
    <p:extLst>
      <p:ext uri="{BB962C8B-B14F-4D97-AF65-F5344CB8AC3E}">
        <p14:creationId xmlns:p14="http://schemas.microsoft.com/office/powerpoint/2010/main" val="1122941613"/>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showMasterSp="0"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a:xfrm>
            <a:off x="628650" y="6356351"/>
            <a:ext cx="2057400" cy="365125"/>
          </a:xfrm>
          <a:prstGeom prst="rect">
            <a:avLst/>
          </a:prstGeom>
        </p:spPr>
        <p:txBody>
          <a:bodyPr/>
          <a:lstStyle/>
          <a:p>
            <a:endParaRPr lang="en-US" dirty="0">
              <a:solidFill>
                <a:prstClr val="white"/>
              </a:solidFill>
            </a:endParaRPr>
          </a:p>
        </p:txBody>
      </p:sp>
      <p:sp>
        <p:nvSpPr>
          <p:cNvPr id="5" name="Footer Placeholder 4"/>
          <p:cNvSpPr>
            <a:spLocks noGrp="1"/>
          </p:cNvSpPr>
          <p:nvPr>
            <p:ph type="ftr" sz="quarter" idx="11"/>
          </p:nvPr>
        </p:nvSpPr>
        <p:spPr/>
        <p:txBody>
          <a:bodyPr/>
          <a:lstStyle/>
          <a:p>
            <a:endParaRPr lang="en-US" dirty="0">
              <a:solidFill>
                <a:prstClr val="white">
                  <a:tint val="75000"/>
                </a:prstClr>
              </a:solidFill>
            </a:endParaRPr>
          </a:p>
        </p:txBody>
      </p:sp>
      <p:sp>
        <p:nvSpPr>
          <p:cNvPr id="6" name="Slide Number Placeholder 5"/>
          <p:cNvSpPr>
            <a:spLocks noGrp="1"/>
          </p:cNvSpPr>
          <p:nvPr>
            <p:ph type="sldNum" sz="quarter" idx="12"/>
          </p:nvPr>
        </p:nvSpPr>
        <p:spPr/>
        <p:txBody>
          <a:bodyPr/>
          <a:lstStyle/>
          <a:p>
            <a:fld id="{F53EE09F-FFB5-41D6-A098-47A7243546E5}" type="slidenum">
              <a:rPr lang="en-US" smtClean="0">
                <a:solidFill>
                  <a:prstClr val="white">
                    <a:tint val="75000"/>
                  </a:prstClr>
                </a:solidFill>
              </a:rPr>
              <a:pPr/>
              <a:t>‹#›</a:t>
            </a:fld>
            <a:endParaRPr lang="en-US" dirty="0">
              <a:solidFill>
                <a:prstClr val="white">
                  <a:tint val="75000"/>
                </a:prstClr>
              </a:solidFill>
            </a:endParaRPr>
          </a:p>
        </p:txBody>
      </p:sp>
    </p:spTree>
    <p:extLst>
      <p:ext uri="{BB962C8B-B14F-4D97-AF65-F5344CB8AC3E}">
        <p14:creationId xmlns:p14="http://schemas.microsoft.com/office/powerpoint/2010/main" val="3267519808"/>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a:xfrm>
            <a:off x="628650" y="6356351"/>
            <a:ext cx="2057400" cy="365125"/>
          </a:xfrm>
          <a:prstGeom prst="rect">
            <a:avLst/>
          </a:prstGeom>
        </p:spPr>
        <p:txBody>
          <a:bodyPr/>
          <a:lstStyle/>
          <a:p>
            <a:endParaRPr lang="en-US" dirty="0">
              <a:solidFill>
                <a:prstClr val="white"/>
              </a:solidFill>
            </a:endParaRPr>
          </a:p>
        </p:txBody>
      </p:sp>
      <p:sp>
        <p:nvSpPr>
          <p:cNvPr id="5" name="Footer Placeholder 4"/>
          <p:cNvSpPr>
            <a:spLocks noGrp="1"/>
          </p:cNvSpPr>
          <p:nvPr>
            <p:ph type="ftr" sz="quarter" idx="11"/>
          </p:nvPr>
        </p:nvSpPr>
        <p:spPr/>
        <p:txBody>
          <a:bodyPr/>
          <a:lstStyle/>
          <a:p>
            <a:endParaRPr lang="en-US" dirty="0">
              <a:solidFill>
                <a:prstClr val="white">
                  <a:tint val="75000"/>
                </a:prstClr>
              </a:solidFill>
            </a:endParaRPr>
          </a:p>
        </p:txBody>
      </p:sp>
      <p:sp>
        <p:nvSpPr>
          <p:cNvPr id="6" name="Slide Number Placeholder 5"/>
          <p:cNvSpPr>
            <a:spLocks noGrp="1"/>
          </p:cNvSpPr>
          <p:nvPr>
            <p:ph type="sldNum" sz="quarter" idx="12"/>
          </p:nvPr>
        </p:nvSpPr>
        <p:spPr/>
        <p:txBody>
          <a:bodyPr/>
          <a:lstStyle/>
          <a:p>
            <a:fld id="{F53EE09F-FFB5-41D6-A098-47A7243546E5}" type="slidenum">
              <a:rPr lang="en-US" smtClean="0">
                <a:solidFill>
                  <a:prstClr val="white">
                    <a:tint val="75000"/>
                  </a:prstClr>
                </a:solidFill>
              </a:rPr>
              <a:pPr/>
              <a:t>‹#›</a:t>
            </a:fld>
            <a:endParaRPr lang="en-US" dirty="0">
              <a:solidFill>
                <a:prstClr val="white">
                  <a:tint val="75000"/>
                </a:prstClr>
              </a:solidFill>
            </a:endParaRPr>
          </a:p>
        </p:txBody>
      </p:sp>
    </p:spTree>
    <p:extLst>
      <p:ext uri="{BB962C8B-B14F-4D97-AF65-F5344CB8AC3E}">
        <p14:creationId xmlns:p14="http://schemas.microsoft.com/office/powerpoint/2010/main" val="3457682728"/>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US" smtClean="0"/>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dirty="0"/>
          </a:p>
        </p:txBody>
      </p:sp>
      <p:sp>
        <p:nvSpPr>
          <p:cNvPr id="5" name="Footer Placeholder 4"/>
          <p:cNvSpPr>
            <a:spLocks noGrp="1"/>
          </p:cNvSpPr>
          <p:nvPr>
            <p:ph type="ftr" sz="quarter" idx="11"/>
          </p:nvPr>
        </p:nvSpPr>
        <p:spPr/>
        <p:txBody>
          <a:bodyPr/>
          <a:lstStyle>
            <a:lvl1pPr algn="l">
              <a:defRPr/>
            </a:lvl1pPr>
          </a:lstStyle>
          <a:p>
            <a:endParaRPr lang="en-US" dirty="0">
              <a:solidFill>
                <a:prstClr val="white">
                  <a:tint val="75000"/>
                </a:prstClr>
              </a:solidFill>
            </a:endParaRPr>
          </a:p>
        </p:txBody>
      </p:sp>
      <p:sp>
        <p:nvSpPr>
          <p:cNvPr id="6" name="Slide Number Placeholder 5"/>
          <p:cNvSpPr>
            <a:spLocks noGrp="1"/>
          </p:cNvSpPr>
          <p:nvPr>
            <p:ph type="sldNum" sz="quarter" idx="12"/>
          </p:nvPr>
        </p:nvSpPr>
        <p:spPr/>
        <p:txBody>
          <a:bodyPr/>
          <a:lstStyle/>
          <a:p>
            <a:fld id="{F53EE09F-FFB5-41D6-A098-47A7243546E5}" type="slidenum">
              <a:rPr lang="en-US" smtClean="0">
                <a:solidFill>
                  <a:prstClr val="white">
                    <a:tint val="75000"/>
                  </a:prstClr>
                </a:solidFill>
              </a:rPr>
              <a:pPr/>
              <a:t>‹#›</a:t>
            </a:fld>
            <a:endParaRPr lang="en-US" dirty="0">
              <a:solidFill>
                <a:prstClr val="white">
                  <a:tint val="75000"/>
                </a:prstClr>
              </a:solidFill>
            </a:endParaRPr>
          </a:p>
        </p:txBody>
      </p:sp>
    </p:spTree>
    <p:extLst>
      <p:ext uri="{BB962C8B-B14F-4D97-AF65-F5344CB8AC3E}">
        <p14:creationId xmlns:p14="http://schemas.microsoft.com/office/powerpoint/2010/main" val="2445564597"/>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4000"/>
            </a:lvl1pPr>
          </a:lstStyle>
          <a:p>
            <a:r>
              <a:rPr lang="en-US" dirty="0" smtClean="0"/>
              <a:t>Click to edit Master title style</a:t>
            </a:r>
            <a:endParaRPr lang="en-US" dirty="0"/>
          </a:p>
        </p:txBody>
      </p:sp>
      <p:sp>
        <p:nvSpPr>
          <p:cNvPr id="3" name="Content Placeholder 2"/>
          <p:cNvSpPr>
            <a:spLocks noGrp="1"/>
          </p:cNvSpPr>
          <p:nvPr>
            <p:ph idx="1"/>
          </p:nvPr>
        </p:nvSpPr>
        <p:spPr>
          <a:xfrm>
            <a:off x="255181" y="1825625"/>
            <a:ext cx="8676168" cy="4351338"/>
          </a:xfrm>
        </p:spPr>
        <p:txBody>
          <a:bodyPr/>
          <a:lstStyle>
            <a:lvl2pPr marL="457200" indent="-228600">
              <a:defRPr/>
            </a:lvl2pPr>
            <a:lvl3pPr marL="685800" indent="-228600">
              <a:defRPr/>
            </a:lvl3pPr>
            <a:lvl4pPr marL="914400" indent="-228600">
              <a:defRPr/>
            </a:lvl4pPr>
            <a:lvl5pPr marL="1143000" indent="-22860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Footer Placeholder 4"/>
          <p:cNvSpPr>
            <a:spLocks noGrp="1"/>
          </p:cNvSpPr>
          <p:nvPr>
            <p:ph type="ftr" sz="quarter" idx="11"/>
          </p:nvPr>
        </p:nvSpPr>
        <p:spPr/>
        <p:txBody>
          <a:bodyPr/>
          <a:lstStyle>
            <a:lvl1pPr algn="l">
              <a:defRPr/>
            </a:lvl1pPr>
          </a:lstStyle>
          <a:p>
            <a:endParaRPr lang="en-US" dirty="0">
              <a:solidFill>
                <a:prstClr val="white">
                  <a:tint val="75000"/>
                </a:prstClr>
              </a:solidFill>
            </a:endParaRPr>
          </a:p>
        </p:txBody>
      </p:sp>
      <p:sp>
        <p:nvSpPr>
          <p:cNvPr id="6" name="Slide Number Placeholder 5"/>
          <p:cNvSpPr>
            <a:spLocks noGrp="1"/>
          </p:cNvSpPr>
          <p:nvPr>
            <p:ph type="sldNum" sz="quarter" idx="12"/>
          </p:nvPr>
        </p:nvSpPr>
        <p:spPr/>
        <p:txBody>
          <a:bodyPr/>
          <a:lstStyle/>
          <a:p>
            <a:fld id="{F53EE09F-FFB5-41D6-A098-47A7243546E5}" type="slidenum">
              <a:rPr lang="en-US" smtClean="0">
                <a:solidFill>
                  <a:prstClr val="white">
                    <a:tint val="75000"/>
                  </a:prstClr>
                </a:solidFill>
              </a:rPr>
              <a:pPr/>
              <a:t>‹#›</a:t>
            </a:fld>
            <a:endParaRPr lang="en-US" dirty="0">
              <a:solidFill>
                <a:prstClr val="white">
                  <a:tint val="75000"/>
                </a:prstClr>
              </a:solidFill>
            </a:endParaRPr>
          </a:p>
        </p:txBody>
      </p:sp>
      <p:pic>
        <p:nvPicPr>
          <p:cNvPr id="7" name="Picture 6"/>
          <p:cNvPicPr>
            <a:picLocks noChangeAspect="1"/>
          </p:cNvPicPr>
          <p:nvPr userDrawn="1"/>
        </p:nvPicPr>
        <p:blipFill>
          <a:blip r:embed="rId2"/>
          <a:stretch>
            <a:fillRect/>
          </a:stretch>
        </p:blipFill>
        <p:spPr>
          <a:xfrm>
            <a:off x="8229600" y="43342"/>
            <a:ext cx="872023" cy="868707"/>
          </a:xfrm>
          <a:prstGeom prst="rect">
            <a:avLst/>
          </a:prstGeom>
        </p:spPr>
      </p:pic>
    </p:spTree>
    <p:extLst>
      <p:ext uri="{BB962C8B-B14F-4D97-AF65-F5344CB8AC3E}">
        <p14:creationId xmlns:p14="http://schemas.microsoft.com/office/powerpoint/2010/main" val="1038919742"/>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US" smtClean="0"/>
              <a:t>Click to edit Master title style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5" name="Footer Placeholder 4"/>
          <p:cNvSpPr>
            <a:spLocks noGrp="1"/>
          </p:cNvSpPr>
          <p:nvPr>
            <p:ph type="ftr" sz="quarter" idx="11"/>
          </p:nvPr>
        </p:nvSpPr>
        <p:spPr/>
        <p:txBody>
          <a:bodyPr/>
          <a:lstStyle>
            <a:lvl1pPr algn="l">
              <a:defRPr/>
            </a:lvl1pPr>
          </a:lstStyle>
          <a:p>
            <a:endParaRPr lang="en-US" dirty="0">
              <a:solidFill>
                <a:prstClr val="white">
                  <a:tint val="75000"/>
                </a:prstClr>
              </a:solidFill>
            </a:endParaRPr>
          </a:p>
        </p:txBody>
      </p:sp>
      <p:sp>
        <p:nvSpPr>
          <p:cNvPr id="6" name="Slide Number Placeholder 5"/>
          <p:cNvSpPr>
            <a:spLocks noGrp="1"/>
          </p:cNvSpPr>
          <p:nvPr>
            <p:ph type="sldNum" sz="quarter" idx="12"/>
          </p:nvPr>
        </p:nvSpPr>
        <p:spPr/>
        <p:txBody>
          <a:bodyPr/>
          <a:lstStyle/>
          <a:p>
            <a:fld id="{F53EE09F-FFB5-41D6-A098-47A7243546E5}" type="slidenum">
              <a:rPr lang="en-US" smtClean="0">
                <a:solidFill>
                  <a:prstClr val="white">
                    <a:tint val="75000"/>
                  </a:prstClr>
                </a:solidFill>
              </a:rPr>
              <a:pPr/>
              <a:t>‹#›</a:t>
            </a:fld>
            <a:endParaRPr lang="en-US" dirty="0">
              <a:solidFill>
                <a:prstClr val="white">
                  <a:tint val="75000"/>
                </a:prstClr>
              </a:solidFill>
            </a:endParaRPr>
          </a:p>
        </p:txBody>
      </p:sp>
    </p:spTree>
    <p:extLst>
      <p:ext uri="{BB962C8B-B14F-4D97-AF65-F5344CB8AC3E}">
        <p14:creationId xmlns:p14="http://schemas.microsoft.com/office/powerpoint/2010/main" val="1495229731"/>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237392" y="1825625"/>
            <a:ext cx="4277458" cy="4351338"/>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Footer Placeholder 5"/>
          <p:cNvSpPr>
            <a:spLocks noGrp="1"/>
          </p:cNvSpPr>
          <p:nvPr>
            <p:ph type="ftr" sz="quarter" idx="11"/>
          </p:nvPr>
        </p:nvSpPr>
        <p:spPr/>
        <p:txBody>
          <a:bodyPr/>
          <a:lstStyle>
            <a:lvl1pPr algn="l">
              <a:defRPr/>
            </a:lvl1pPr>
          </a:lstStyle>
          <a:p>
            <a:endParaRPr lang="en-US" dirty="0">
              <a:solidFill>
                <a:prstClr val="white">
                  <a:tint val="75000"/>
                </a:prstClr>
              </a:solidFill>
            </a:endParaRPr>
          </a:p>
        </p:txBody>
      </p:sp>
      <p:sp>
        <p:nvSpPr>
          <p:cNvPr id="7" name="Slide Number Placeholder 6"/>
          <p:cNvSpPr>
            <a:spLocks noGrp="1"/>
          </p:cNvSpPr>
          <p:nvPr>
            <p:ph type="sldNum" sz="quarter" idx="12"/>
          </p:nvPr>
        </p:nvSpPr>
        <p:spPr/>
        <p:txBody>
          <a:bodyPr/>
          <a:lstStyle/>
          <a:p>
            <a:fld id="{F53EE09F-FFB5-41D6-A098-47A7243546E5}" type="slidenum">
              <a:rPr lang="en-US" smtClean="0">
                <a:solidFill>
                  <a:prstClr val="white">
                    <a:tint val="75000"/>
                  </a:prstClr>
                </a:solidFill>
              </a:rPr>
              <a:pPr/>
              <a:t>‹#›</a:t>
            </a:fld>
            <a:endParaRPr lang="en-US" dirty="0">
              <a:solidFill>
                <a:prstClr val="white">
                  <a:tint val="75000"/>
                </a:prstClr>
              </a:solidFill>
            </a:endParaRPr>
          </a:p>
        </p:txBody>
      </p:sp>
    </p:spTree>
    <p:extLst>
      <p:ext uri="{BB962C8B-B14F-4D97-AF65-F5344CB8AC3E}">
        <p14:creationId xmlns:p14="http://schemas.microsoft.com/office/powerpoint/2010/main" val="2099525146"/>
      </p:ext>
    </p:extLst>
  </p:cSld>
  <p:clrMapOvr>
    <a:masterClrMapping/>
  </p:clrMapOvr>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Footer Placeholder 7"/>
          <p:cNvSpPr>
            <a:spLocks noGrp="1"/>
          </p:cNvSpPr>
          <p:nvPr>
            <p:ph type="ftr" sz="quarter" idx="11"/>
          </p:nvPr>
        </p:nvSpPr>
        <p:spPr/>
        <p:txBody>
          <a:bodyPr/>
          <a:lstStyle>
            <a:lvl1pPr algn="l">
              <a:defRPr/>
            </a:lvl1pPr>
          </a:lstStyle>
          <a:p>
            <a:endParaRPr lang="en-US" dirty="0">
              <a:solidFill>
                <a:prstClr val="white">
                  <a:tint val="75000"/>
                </a:prstClr>
              </a:solidFill>
            </a:endParaRPr>
          </a:p>
        </p:txBody>
      </p:sp>
      <p:sp>
        <p:nvSpPr>
          <p:cNvPr id="9" name="Slide Number Placeholder 8"/>
          <p:cNvSpPr>
            <a:spLocks noGrp="1"/>
          </p:cNvSpPr>
          <p:nvPr>
            <p:ph type="sldNum" sz="quarter" idx="12"/>
          </p:nvPr>
        </p:nvSpPr>
        <p:spPr/>
        <p:txBody>
          <a:bodyPr/>
          <a:lstStyle/>
          <a:p>
            <a:fld id="{F53EE09F-FFB5-41D6-A098-47A7243546E5}" type="slidenum">
              <a:rPr lang="en-US" smtClean="0">
                <a:solidFill>
                  <a:prstClr val="white">
                    <a:tint val="75000"/>
                  </a:prstClr>
                </a:solidFill>
              </a:rPr>
              <a:pPr/>
              <a:t>‹#›</a:t>
            </a:fld>
            <a:endParaRPr lang="en-US" dirty="0">
              <a:solidFill>
                <a:prstClr val="white">
                  <a:tint val="75000"/>
                </a:prstClr>
              </a:solidFill>
            </a:endParaRPr>
          </a:p>
        </p:txBody>
      </p:sp>
    </p:spTree>
    <p:extLst>
      <p:ext uri="{BB962C8B-B14F-4D97-AF65-F5344CB8AC3E}">
        <p14:creationId xmlns:p14="http://schemas.microsoft.com/office/powerpoint/2010/main" val="3472154069"/>
      </p:ext>
    </p:extLst>
  </p:cSld>
  <p:clrMapOvr>
    <a:masterClrMapping/>
  </p:clrMapOvr>
  <p:timing>
    <p:tnLst>
      <p:par>
        <p:cT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Footer Placeholder 3"/>
          <p:cNvSpPr>
            <a:spLocks noGrp="1"/>
          </p:cNvSpPr>
          <p:nvPr>
            <p:ph type="ftr" sz="quarter" idx="11"/>
          </p:nvPr>
        </p:nvSpPr>
        <p:spPr/>
        <p:txBody>
          <a:bodyPr/>
          <a:lstStyle>
            <a:lvl1pPr algn="l">
              <a:defRPr/>
            </a:lvl1pPr>
          </a:lstStyle>
          <a:p>
            <a:endParaRPr lang="en-US" dirty="0">
              <a:solidFill>
                <a:prstClr val="white">
                  <a:tint val="75000"/>
                </a:prstClr>
              </a:solidFill>
            </a:endParaRPr>
          </a:p>
        </p:txBody>
      </p:sp>
      <p:sp>
        <p:nvSpPr>
          <p:cNvPr id="5" name="Slide Number Placeholder 4"/>
          <p:cNvSpPr>
            <a:spLocks noGrp="1"/>
          </p:cNvSpPr>
          <p:nvPr>
            <p:ph type="sldNum" sz="quarter" idx="12"/>
          </p:nvPr>
        </p:nvSpPr>
        <p:spPr/>
        <p:txBody>
          <a:bodyPr/>
          <a:lstStyle/>
          <a:p>
            <a:fld id="{F53EE09F-FFB5-41D6-A098-47A7243546E5}" type="slidenum">
              <a:rPr lang="en-US" smtClean="0">
                <a:solidFill>
                  <a:prstClr val="white">
                    <a:tint val="75000"/>
                  </a:prstClr>
                </a:solidFill>
              </a:rPr>
              <a:pPr/>
              <a:t>‹#›</a:t>
            </a:fld>
            <a:endParaRPr lang="en-US" dirty="0">
              <a:solidFill>
                <a:prstClr val="white">
                  <a:tint val="75000"/>
                </a:prstClr>
              </a:solidFill>
            </a:endParaRPr>
          </a:p>
        </p:txBody>
      </p:sp>
    </p:spTree>
    <p:extLst>
      <p:ext uri="{BB962C8B-B14F-4D97-AF65-F5344CB8AC3E}">
        <p14:creationId xmlns:p14="http://schemas.microsoft.com/office/powerpoint/2010/main" val="100251364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3" name="Content Placeholder 2"/>
          <p:cNvSpPr>
            <a:spLocks noGrp="1"/>
          </p:cNvSpPr>
          <p:nvPr>
            <p:ph sz="half" idx="1"/>
          </p:nvPr>
        </p:nvSpPr>
        <p:spPr>
          <a:xfrm>
            <a:off x="237392" y="1825625"/>
            <a:ext cx="4277458" cy="4351338"/>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Footer Placeholder 5"/>
          <p:cNvSpPr>
            <a:spLocks noGrp="1"/>
          </p:cNvSpPr>
          <p:nvPr>
            <p:ph type="ftr" sz="quarter" idx="11"/>
          </p:nvPr>
        </p:nvSpPr>
        <p:spPr/>
        <p:txBody>
          <a:bodyPr/>
          <a:lstStyle>
            <a:lvl1pPr algn="l">
              <a:defRPr/>
            </a:lvl1pPr>
          </a:lstStyle>
          <a:p>
            <a:endParaRPr lang="en-US" dirty="0">
              <a:solidFill>
                <a:prstClr val="white">
                  <a:tint val="75000"/>
                </a:prstClr>
              </a:solidFill>
            </a:endParaRPr>
          </a:p>
        </p:txBody>
      </p:sp>
      <p:sp>
        <p:nvSpPr>
          <p:cNvPr id="7" name="Slide Number Placeholder 6"/>
          <p:cNvSpPr>
            <a:spLocks noGrp="1"/>
          </p:cNvSpPr>
          <p:nvPr>
            <p:ph type="sldNum" sz="quarter" idx="12"/>
          </p:nvPr>
        </p:nvSpPr>
        <p:spPr/>
        <p:txBody>
          <a:bodyPr/>
          <a:lstStyle/>
          <a:p>
            <a:fld id="{F53EE09F-FFB5-41D6-A098-47A7243546E5}" type="slidenum">
              <a:rPr lang="en-US" smtClean="0">
                <a:solidFill>
                  <a:prstClr val="white">
                    <a:tint val="75000"/>
                  </a:prstClr>
                </a:solidFill>
              </a:rPr>
              <a:pPr/>
              <a:t>‹#›</a:t>
            </a:fld>
            <a:endParaRPr lang="en-US" dirty="0">
              <a:solidFill>
                <a:prstClr val="white">
                  <a:tint val="75000"/>
                </a:prstClr>
              </a:solidFill>
            </a:endParaRPr>
          </a:p>
        </p:txBody>
      </p:sp>
    </p:spTree>
    <p:extLst>
      <p:ext uri="{BB962C8B-B14F-4D97-AF65-F5344CB8AC3E}">
        <p14:creationId xmlns:p14="http://schemas.microsoft.com/office/powerpoint/2010/main" val="1678140878"/>
      </p:ext>
    </p:extLst>
  </p:cSld>
  <p:clrMapOvr>
    <a:masterClrMapping/>
  </p:clrMapOvr>
  <p:timing>
    <p:tnLst>
      <p:par>
        <p:cT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628650" y="6356351"/>
            <a:ext cx="2057400" cy="365125"/>
          </a:xfrm>
          <a:prstGeom prst="rect">
            <a:avLst/>
          </a:prstGeom>
        </p:spPr>
        <p:txBody>
          <a:bodyPr/>
          <a:lstStyle/>
          <a:p>
            <a:endParaRPr lang="en-US" dirty="0">
              <a:solidFill>
                <a:prstClr val="white"/>
              </a:solidFill>
            </a:endParaRPr>
          </a:p>
        </p:txBody>
      </p:sp>
      <p:sp>
        <p:nvSpPr>
          <p:cNvPr id="3" name="Footer Placeholder 2"/>
          <p:cNvSpPr>
            <a:spLocks noGrp="1"/>
          </p:cNvSpPr>
          <p:nvPr>
            <p:ph type="ftr" sz="quarter" idx="11"/>
          </p:nvPr>
        </p:nvSpPr>
        <p:spPr/>
        <p:txBody>
          <a:bodyPr/>
          <a:lstStyle/>
          <a:p>
            <a:endParaRPr lang="en-US" dirty="0">
              <a:solidFill>
                <a:prstClr val="white">
                  <a:tint val="75000"/>
                </a:prstClr>
              </a:solidFill>
            </a:endParaRPr>
          </a:p>
        </p:txBody>
      </p:sp>
      <p:sp>
        <p:nvSpPr>
          <p:cNvPr id="4" name="Slide Number Placeholder 3"/>
          <p:cNvSpPr>
            <a:spLocks noGrp="1"/>
          </p:cNvSpPr>
          <p:nvPr>
            <p:ph type="sldNum" sz="quarter" idx="12"/>
          </p:nvPr>
        </p:nvSpPr>
        <p:spPr/>
        <p:txBody>
          <a:bodyPr/>
          <a:lstStyle/>
          <a:p>
            <a:fld id="{F53EE09F-FFB5-41D6-A098-47A7243546E5}" type="slidenum">
              <a:rPr lang="en-US" smtClean="0">
                <a:solidFill>
                  <a:prstClr val="white">
                    <a:tint val="75000"/>
                  </a:prstClr>
                </a:solidFill>
              </a:rPr>
              <a:pPr/>
              <a:t>‹#›</a:t>
            </a:fld>
            <a:endParaRPr lang="en-US" dirty="0">
              <a:solidFill>
                <a:prstClr val="white">
                  <a:tint val="75000"/>
                </a:prstClr>
              </a:solidFill>
            </a:endParaRPr>
          </a:p>
        </p:txBody>
      </p:sp>
    </p:spTree>
    <p:extLst>
      <p:ext uri="{BB962C8B-B14F-4D97-AF65-F5344CB8AC3E}">
        <p14:creationId xmlns:p14="http://schemas.microsoft.com/office/powerpoint/2010/main" val="2459761932"/>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smtClean="0"/>
              <a:t>Click to edit Master title style</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a:xfrm>
            <a:off x="628650" y="6356351"/>
            <a:ext cx="2057400" cy="365125"/>
          </a:xfrm>
          <a:prstGeom prst="rect">
            <a:avLst/>
          </a:prstGeom>
        </p:spPr>
        <p:txBody>
          <a:bodyPr/>
          <a:lstStyle/>
          <a:p>
            <a:endParaRPr lang="en-US" dirty="0">
              <a:solidFill>
                <a:prstClr val="white"/>
              </a:solidFill>
            </a:endParaRPr>
          </a:p>
        </p:txBody>
      </p:sp>
      <p:sp>
        <p:nvSpPr>
          <p:cNvPr id="6" name="Footer Placeholder 5"/>
          <p:cNvSpPr>
            <a:spLocks noGrp="1"/>
          </p:cNvSpPr>
          <p:nvPr>
            <p:ph type="ftr" sz="quarter" idx="11"/>
          </p:nvPr>
        </p:nvSpPr>
        <p:spPr/>
        <p:txBody>
          <a:bodyPr/>
          <a:lstStyle/>
          <a:p>
            <a:endParaRPr lang="en-US" dirty="0">
              <a:solidFill>
                <a:prstClr val="white">
                  <a:tint val="75000"/>
                </a:prstClr>
              </a:solidFill>
            </a:endParaRPr>
          </a:p>
        </p:txBody>
      </p:sp>
      <p:sp>
        <p:nvSpPr>
          <p:cNvPr id="7" name="Slide Number Placeholder 6"/>
          <p:cNvSpPr>
            <a:spLocks noGrp="1"/>
          </p:cNvSpPr>
          <p:nvPr>
            <p:ph type="sldNum" sz="quarter" idx="12"/>
          </p:nvPr>
        </p:nvSpPr>
        <p:spPr/>
        <p:txBody>
          <a:bodyPr/>
          <a:lstStyle/>
          <a:p>
            <a:fld id="{F53EE09F-FFB5-41D6-A098-47A7243546E5}" type="slidenum">
              <a:rPr lang="en-US" smtClean="0">
                <a:solidFill>
                  <a:prstClr val="white">
                    <a:tint val="75000"/>
                  </a:prstClr>
                </a:solidFill>
              </a:rPr>
              <a:pPr/>
              <a:t>‹#›</a:t>
            </a:fld>
            <a:endParaRPr lang="en-US" dirty="0">
              <a:solidFill>
                <a:prstClr val="white">
                  <a:tint val="75000"/>
                </a:prstClr>
              </a:solidFill>
            </a:endParaRPr>
          </a:p>
        </p:txBody>
      </p:sp>
    </p:spTree>
    <p:extLst>
      <p:ext uri="{BB962C8B-B14F-4D97-AF65-F5344CB8AC3E}">
        <p14:creationId xmlns:p14="http://schemas.microsoft.com/office/powerpoint/2010/main" val="2176014565"/>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smtClean="0"/>
              <a:t>Click icon to add picture</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a:xfrm>
            <a:off x="628650" y="6356351"/>
            <a:ext cx="2057400" cy="365125"/>
          </a:xfrm>
          <a:prstGeom prst="rect">
            <a:avLst/>
          </a:prstGeom>
        </p:spPr>
        <p:txBody>
          <a:bodyPr/>
          <a:lstStyle/>
          <a:p>
            <a:endParaRPr lang="en-US" dirty="0">
              <a:solidFill>
                <a:prstClr val="white"/>
              </a:solidFill>
            </a:endParaRPr>
          </a:p>
        </p:txBody>
      </p:sp>
      <p:sp>
        <p:nvSpPr>
          <p:cNvPr id="6" name="Footer Placeholder 5"/>
          <p:cNvSpPr>
            <a:spLocks noGrp="1"/>
          </p:cNvSpPr>
          <p:nvPr>
            <p:ph type="ftr" sz="quarter" idx="11"/>
          </p:nvPr>
        </p:nvSpPr>
        <p:spPr/>
        <p:txBody>
          <a:bodyPr/>
          <a:lstStyle/>
          <a:p>
            <a:endParaRPr lang="en-US" dirty="0">
              <a:solidFill>
                <a:prstClr val="white">
                  <a:tint val="75000"/>
                </a:prstClr>
              </a:solidFill>
            </a:endParaRPr>
          </a:p>
        </p:txBody>
      </p:sp>
      <p:sp>
        <p:nvSpPr>
          <p:cNvPr id="7" name="Slide Number Placeholder 6"/>
          <p:cNvSpPr>
            <a:spLocks noGrp="1"/>
          </p:cNvSpPr>
          <p:nvPr>
            <p:ph type="sldNum" sz="quarter" idx="12"/>
          </p:nvPr>
        </p:nvSpPr>
        <p:spPr/>
        <p:txBody>
          <a:bodyPr/>
          <a:lstStyle/>
          <a:p>
            <a:fld id="{F53EE09F-FFB5-41D6-A098-47A7243546E5}" type="slidenum">
              <a:rPr lang="en-US" smtClean="0">
                <a:solidFill>
                  <a:prstClr val="white">
                    <a:tint val="75000"/>
                  </a:prstClr>
                </a:solidFill>
              </a:rPr>
              <a:pPr/>
              <a:t>‹#›</a:t>
            </a:fld>
            <a:endParaRPr lang="en-US" dirty="0">
              <a:solidFill>
                <a:prstClr val="white">
                  <a:tint val="75000"/>
                </a:prstClr>
              </a:solidFill>
            </a:endParaRPr>
          </a:p>
        </p:txBody>
      </p:sp>
    </p:spTree>
    <p:extLst>
      <p:ext uri="{BB962C8B-B14F-4D97-AF65-F5344CB8AC3E}">
        <p14:creationId xmlns:p14="http://schemas.microsoft.com/office/powerpoint/2010/main" val="1448839378"/>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showMasterSp="0"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a:xfrm>
            <a:off x="628650" y="6356351"/>
            <a:ext cx="2057400" cy="365125"/>
          </a:xfrm>
          <a:prstGeom prst="rect">
            <a:avLst/>
          </a:prstGeom>
        </p:spPr>
        <p:txBody>
          <a:bodyPr/>
          <a:lstStyle/>
          <a:p>
            <a:endParaRPr lang="en-US" dirty="0">
              <a:solidFill>
                <a:prstClr val="white"/>
              </a:solidFill>
            </a:endParaRPr>
          </a:p>
        </p:txBody>
      </p:sp>
      <p:sp>
        <p:nvSpPr>
          <p:cNvPr id="5" name="Footer Placeholder 4"/>
          <p:cNvSpPr>
            <a:spLocks noGrp="1"/>
          </p:cNvSpPr>
          <p:nvPr>
            <p:ph type="ftr" sz="quarter" idx="11"/>
          </p:nvPr>
        </p:nvSpPr>
        <p:spPr/>
        <p:txBody>
          <a:bodyPr/>
          <a:lstStyle/>
          <a:p>
            <a:endParaRPr lang="en-US" dirty="0">
              <a:solidFill>
                <a:prstClr val="white">
                  <a:tint val="75000"/>
                </a:prstClr>
              </a:solidFill>
            </a:endParaRPr>
          </a:p>
        </p:txBody>
      </p:sp>
      <p:sp>
        <p:nvSpPr>
          <p:cNvPr id="6" name="Slide Number Placeholder 5"/>
          <p:cNvSpPr>
            <a:spLocks noGrp="1"/>
          </p:cNvSpPr>
          <p:nvPr>
            <p:ph type="sldNum" sz="quarter" idx="12"/>
          </p:nvPr>
        </p:nvSpPr>
        <p:spPr/>
        <p:txBody>
          <a:bodyPr/>
          <a:lstStyle/>
          <a:p>
            <a:fld id="{F53EE09F-FFB5-41D6-A098-47A7243546E5}" type="slidenum">
              <a:rPr lang="en-US" smtClean="0">
                <a:solidFill>
                  <a:prstClr val="white">
                    <a:tint val="75000"/>
                  </a:prstClr>
                </a:solidFill>
              </a:rPr>
              <a:pPr/>
              <a:t>‹#›</a:t>
            </a:fld>
            <a:endParaRPr lang="en-US" dirty="0">
              <a:solidFill>
                <a:prstClr val="white">
                  <a:tint val="75000"/>
                </a:prstClr>
              </a:solidFill>
            </a:endParaRPr>
          </a:p>
        </p:txBody>
      </p:sp>
    </p:spTree>
    <p:extLst>
      <p:ext uri="{BB962C8B-B14F-4D97-AF65-F5344CB8AC3E}">
        <p14:creationId xmlns:p14="http://schemas.microsoft.com/office/powerpoint/2010/main" val="200947860"/>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a:xfrm>
            <a:off x="628650" y="6356351"/>
            <a:ext cx="2057400" cy="365125"/>
          </a:xfrm>
          <a:prstGeom prst="rect">
            <a:avLst/>
          </a:prstGeom>
        </p:spPr>
        <p:txBody>
          <a:bodyPr/>
          <a:lstStyle/>
          <a:p>
            <a:endParaRPr lang="en-US" dirty="0">
              <a:solidFill>
                <a:prstClr val="white"/>
              </a:solidFill>
            </a:endParaRPr>
          </a:p>
        </p:txBody>
      </p:sp>
      <p:sp>
        <p:nvSpPr>
          <p:cNvPr id="5" name="Footer Placeholder 4"/>
          <p:cNvSpPr>
            <a:spLocks noGrp="1"/>
          </p:cNvSpPr>
          <p:nvPr>
            <p:ph type="ftr" sz="quarter" idx="11"/>
          </p:nvPr>
        </p:nvSpPr>
        <p:spPr/>
        <p:txBody>
          <a:bodyPr/>
          <a:lstStyle/>
          <a:p>
            <a:endParaRPr lang="en-US" dirty="0">
              <a:solidFill>
                <a:prstClr val="white">
                  <a:tint val="75000"/>
                </a:prstClr>
              </a:solidFill>
            </a:endParaRPr>
          </a:p>
        </p:txBody>
      </p:sp>
      <p:sp>
        <p:nvSpPr>
          <p:cNvPr id="6" name="Slide Number Placeholder 5"/>
          <p:cNvSpPr>
            <a:spLocks noGrp="1"/>
          </p:cNvSpPr>
          <p:nvPr>
            <p:ph type="sldNum" sz="quarter" idx="12"/>
          </p:nvPr>
        </p:nvSpPr>
        <p:spPr/>
        <p:txBody>
          <a:bodyPr/>
          <a:lstStyle/>
          <a:p>
            <a:fld id="{F53EE09F-FFB5-41D6-A098-47A7243546E5}" type="slidenum">
              <a:rPr lang="en-US" smtClean="0">
                <a:solidFill>
                  <a:prstClr val="white">
                    <a:tint val="75000"/>
                  </a:prstClr>
                </a:solidFill>
              </a:rPr>
              <a:pPr/>
              <a:t>‹#›</a:t>
            </a:fld>
            <a:endParaRPr lang="en-US" dirty="0">
              <a:solidFill>
                <a:prstClr val="white">
                  <a:tint val="75000"/>
                </a:prstClr>
              </a:solidFill>
            </a:endParaRPr>
          </a:p>
        </p:txBody>
      </p:sp>
    </p:spTree>
    <p:extLst>
      <p:ext uri="{BB962C8B-B14F-4D97-AF65-F5344CB8AC3E}">
        <p14:creationId xmlns:p14="http://schemas.microsoft.com/office/powerpoint/2010/main" val="91771127"/>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US" smtClean="0"/>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dirty="0"/>
          </a:p>
        </p:txBody>
      </p:sp>
      <p:sp>
        <p:nvSpPr>
          <p:cNvPr id="5" name="Footer Placeholder 4"/>
          <p:cNvSpPr>
            <a:spLocks noGrp="1"/>
          </p:cNvSpPr>
          <p:nvPr>
            <p:ph type="ftr" sz="quarter" idx="11"/>
          </p:nvPr>
        </p:nvSpPr>
        <p:spPr/>
        <p:txBody>
          <a:bodyPr/>
          <a:lstStyle>
            <a:lvl1pPr algn="l">
              <a:defRPr/>
            </a:lvl1pPr>
          </a:lstStyle>
          <a:p>
            <a:endParaRPr lang="en-US" dirty="0">
              <a:solidFill>
                <a:prstClr val="white">
                  <a:tint val="75000"/>
                </a:prstClr>
              </a:solidFill>
            </a:endParaRPr>
          </a:p>
        </p:txBody>
      </p:sp>
      <p:sp>
        <p:nvSpPr>
          <p:cNvPr id="6" name="Slide Number Placeholder 5"/>
          <p:cNvSpPr>
            <a:spLocks noGrp="1"/>
          </p:cNvSpPr>
          <p:nvPr>
            <p:ph type="sldNum" sz="quarter" idx="12"/>
          </p:nvPr>
        </p:nvSpPr>
        <p:spPr/>
        <p:txBody>
          <a:bodyPr/>
          <a:lstStyle/>
          <a:p>
            <a:fld id="{F53EE09F-FFB5-41D6-A098-47A7243546E5}" type="slidenum">
              <a:rPr lang="en-US" smtClean="0">
                <a:solidFill>
                  <a:prstClr val="white">
                    <a:tint val="75000"/>
                  </a:prstClr>
                </a:solidFill>
              </a:rPr>
              <a:pPr/>
              <a:t>‹#›</a:t>
            </a:fld>
            <a:endParaRPr lang="en-US" dirty="0">
              <a:solidFill>
                <a:prstClr val="white">
                  <a:tint val="75000"/>
                </a:prstClr>
              </a:solidFill>
            </a:endParaRPr>
          </a:p>
        </p:txBody>
      </p:sp>
    </p:spTree>
    <p:extLst>
      <p:ext uri="{BB962C8B-B14F-4D97-AF65-F5344CB8AC3E}">
        <p14:creationId xmlns:p14="http://schemas.microsoft.com/office/powerpoint/2010/main" val="568813878"/>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4000"/>
            </a:lvl1pPr>
          </a:lstStyle>
          <a:p>
            <a:r>
              <a:rPr lang="en-US" dirty="0" smtClean="0"/>
              <a:t>Click to edit Master title style</a:t>
            </a:r>
            <a:endParaRPr lang="en-US" dirty="0"/>
          </a:p>
        </p:txBody>
      </p:sp>
      <p:sp>
        <p:nvSpPr>
          <p:cNvPr id="3" name="Content Placeholder 2"/>
          <p:cNvSpPr>
            <a:spLocks noGrp="1"/>
          </p:cNvSpPr>
          <p:nvPr>
            <p:ph idx="1"/>
          </p:nvPr>
        </p:nvSpPr>
        <p:spPr>
          <a:xfrm>
            <a:off x="255181" y="1825625"/>
            <a:ext cx="8676168" cy="4351338"/>
          </a:xfrm>
        </p:spPr>
        <p:txBody>
          <a:bodyPr/>
          <a:lstStyle>
            <a:lvl2pPr marL="457200" indent="-228600">
              <a:defRPr/>
            </a:lvl2pPr>
            <a:lvl3pPr marL="685800" indent="-228600">
              <a:defRPr/>
            </a:lvl3pPr>
            <a:lvl4pPr marL="914400" indent="-228600">
              <a:defRPr/>
            </a:lvl4pPr>
            <a:lvl5pPr marL="1143000" indent="-22860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Footer Placeholder 4"/>
          <p:cNvSpPr>
            <a:spLocks noGrp="1"/>
          </p:cNvSpPr>
          <p:nvPr>
            <p:ph type="ftr" sz="quarter" idx="11"/>
          </p:nvPr>
        </p:nvSpPr>
        <p:spPr/>
        <p:txBody>
          <a:bodyPr/>
          <a:lstStyle>
            <a:lvl1pPr algn="l">
              <a:defRPr/>
            </a:lvl1pPr>
          </a:lstStyle>
          <a:p>
            <a:endParaRPr lang="en-US" dirty="0">
              <a:solidFill>
                <a:prstClr val="white">
                  <a:tint val="75000"/>
                </a:prstClr>
              </a:solidFill>
            </a:endParaRPr>
          </a:p>
        </p:txBody>
      </p:sp>
      <p:sp>
        <p:nvSpPr>
          <p:cNvPr id="6" name="Slide Number Placeholder 5"/>
          <p:cNvSpPr>
            <a:spLocks noGrp="1"/>
          </p:cNvSpPr>
          <p:nvPr>
            <p:ph type="sldNum" sz="quarter" idx="12"/>
          </p:nvPr>
        </p:nvSpPr>
        <p:spPr/>
        <p:txBody>
          <a:bodyPr/>
          <a:lstStyle/>
          <a:p>
            <a:fld id="{F53EE09F-FFB5-41D6-A098-47A7243546E5}" type="slidenum">
              <a:rPr lang="en-US" smtClean="0">
                <a:solidFill>
                  <a:prstClr val="white">
                    <a:tint val="75000"/>
                  </a:prstClr>
                </a:solidFill>
              </a:rPr>
              <a:pPr/>
              <a:t>‹#›</a:t>
            </a:fld>
            <a:endParaRPr lang="en-US" dirty="0">
              <a:solidFill>
                <a:prstClr val="white">
                  <a:tint val="75000"/>
                </a:prstClr>
              </a:solidFill>
            </a:endParaRPr>
          </a:p>
        </p:txBody>
      </p:sp>
      <p:pic>
        <p:nvPicPr>
          <p:cNvPr id="7" name="Picture 6"/>
          <p:cNvPicPr>
            <a:picLocks noChangeAspect="1"/>
          </p:cNvPicPr>
          <p:nvPr userDrawn="1"/>
        </p:nvPicPr>
        <p:blipFill>
          <a:blip r:embed="rId2"/>
          <a:stretch>
            <a:fillRect/>
          </a:stretch>
        </p:blipFill>
        <p:spPr>
          <a:xfrm>
            <a:off x="8229600" y="43342"/>
            <a:ext cx="872023" cy="868707"/>
          </a:xfrm>
          <a:prstGeom prst="rect">
            <a:avLst/>
          </a:prstGeom>
        </p:spPr>
      </p:pic>
    </p:spTree>
    <p:extLst>
      <p:ext uri="{BB962C8B-B14F-4D97-AF65-F5344CB8AC3E}">
        <p14:creationId xmlns:p14="http://schemas.microsoft.com/office/powerpoint/2010/main" val="3472484286"/>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US" smtClean="0"/>
              <a:t>Click to edit Master title style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5" name="Footer Placeholder 4"/>
          <p:cNvSpPr>
            <a:spLocks noGrp="1"/>
          </p:cNvSpPr>
          <p:nvPr>
            <p:ph type="ftr" sz="quarter" idx="11"/>
          </p:nvPr>
        </p:nvSpPr>
        <p:spPr/>
        <p:txBody>
          <a:bodyPr/>
          <a:lstStyle>
            <a:lvl1pPr algn="l">
              <a:defRPr/>
            </a:lvl1pPr>
          </a:lstStyle>
          <a:p>
            <a:endParaRPr lang="en-US" dirty="0">
              <a:solidFill>
                <a:prstClr val="white">
                  <a:tint val="75000"/>
                </a:prstClr>
              </a:solidFill>
            </a:endParaRPr>
          </a:p>
        </p:txBody>
      </p:sp>
      <p:sp>
        <p:nvSpPr>
          <p:cNvPr id="6" name="Slide Number Placeholder 5"/>
          <p:cNvSpPr>
            <a:spLocks noGrp="1"/>
          </p:cNvSpPr>
          <p:nvPr>
            <p:ph type="sldNum" sz="quarter" idx="12"/>
          </p:nvPr>
        </p:nvSpPr>
        <p:spPr/>
        <p:txBody>
          <a:bodyPr/>
          <a:lstStyle/>
          <a:p>
            <a:fld id="{F53EE09F-FFB5-41D6-A098-47A7243546E5}" type="slidenum">
              <a:rPr lang="en-US" smtClean="0">
                <a:solidFill>
                  <a:prstClr val="white">
                    <a:tint val="75000"/>
                  </a:prstClr>
                </a:solidFill>
              </a:rPr>
              <a:pPr/>
              <a:t>‹#›</a:t>
            </a:fld>
            <a:endParaRPr lang="en-US" dirty="0">
              <a:solidFill>
                <a:prstClr val="white">
                  <a:tint val="75000"/>
                </a:prstClr>
              </a:solidFill>
            </a:endParaRPr>
          </a:p>
        </p:txBody>
      </p:sp>
    </p:spTree>
    <p:extLst>
      <p:ext uri="{BB962C8B-B14F-4D97-AF65-F5344CB8AC3E}">
        <p14:creationId xmlns:p14="http://schemas.microsoft.com/office/powerpoint/2010/main" val="3498463917"/>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237392" y="1825625"/>
            <a:ext cx="4277458" cy="4351338"/>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Footer Placeholder 5"/>
          <p:cNvSpPr>
            <a:spLocks noGrp="1"/>
          </p:cNvSpPr>
          <p:nvPr>
            <p:ph type="ftr" sz="quarter" idx="11"/>
          </p:nvPr>
        </p:nvSpPr>
        <p:spPr/>
        <p:txBody>
          <a:bodyPr/>
          <a:lstStyle>
            <a:lvl1pPr algn="l">
              <a:defRPr/>
            </a:lvl1pPr>
          </a:lstStyle>
          <a:p>
            <a:endParaRPr lang="en-US" dirty="0">
              <a:solidFill>
                <a:prstClr val="white">
                  <a:tint val="75000"/>
                </a:prstClr>
              </a:solidFill>
            </a:endParaRPr>
          </a:p>
        </p:txBody>
      </p:sp>
      <p:sp>
        <p:nvSpPr>
          <p:cNvPr id="7" name="Slide Number Placeholder 6"/>
          <p:cNvSpPr>
            <a:spLocks noGrp="1"/>
          </p:cNvSpPr>
          <p:nvPr>
            <p:ph type="sldNum" sz="quarter" idx="12"/>
          </p:nvPr>
        </p:nvSpPr>
        <p:spPr/>
        <p:txBody>
          <a:bodyPr/>
          <a:lstStyle/>
          <a:p>
            <a:fld id="{F53EE09F-FFB5-41D6-A098-47A7243546E5}" type="slidenum">
              <a:rPr lang="en-US" smtClean="0">
                <a:solidFill>
                  <a:prstClr val="white">
                    <a:tint val="75000"/>
                  </a:prstClr>
                </a:solidFill>
              </a:rPr>
              <a:pPr/>
              <a:t>‹#›</a:t>
            </a:fld>
            <a:endParaRPr lang="en-US" dirty="0">
              <a:solidFill>
                <a:prstClr val="white">
                  <a:tint val="75000"/>
                </a:prstClr>
              </a:solidFill>
            </a:endParaRPr>
          </a:p>
        </p:txBody>
      </p:sp>
    </p:spTree>
    <p:extLst>
      <p:ext uri="{BB962C8B-B14F-4D97-AF65-F5344CB8AC3E}">
        <p14:creationId xmlns:p14="http://schemas.microsoft.com/office/powerpoint/2010/main" val="721614865"/>
      </p:ext>
    </p:extLst>
  </p:cSld>
  <p:clrMapOvr>
    <a:masterClrMapping/>
  </p:clrMapOvr>
  <p:timing>
    <p:tnLst>
      <p:par>
        <p:cTn id="1" dur="indefinite" restart="never" nodeType="tmRoot"/>
      </p:par>
    </p:tnLst>
  </p:timing>
</p:sldLayout>
</file>

<file path=ppt/slideLayouts/slideLayout49.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Footer Placeholder 7"/>
          <p:cNvSpPr>
            <a:spLocks noGrp="1"/>
          </p:cNvSpPr>
          <p:nvPr>
            <p:ph type="ftr" sz="quarter" idx="11"/>
          </p:nvPr>
        </p:nvSpPr>
        <p:spPr/>
        <p:txBody>
          <a:bodyPr/>
          <a:lstStyle>
            <a:lvl1pPr algn="l">
              <a:defRPr/>
            </a:lvl1pPr>
          </a:lstStyle>
          <a:p>
            <a:endParaRPr lang="en-US" dirty="0">
              <a:solidFill>
                <a:prstClr val="white">
                  <a:tint val="75000"/>
                </a:prstClr>
              </a:solidFill>
            </a:endParaRPr>
          </a:p>
        </p:txBody>
      </p:sp>
      <p:sp>
        <p:nvSpPr>
          <p:cNvPr id="9" name="Slide Number Placeholder 8"/>
          <p:cNvSpPr>
            <a:spLocks noGrp="1"/>
          </p:cNvSpPr>
          <p:nvPr>
            <p:ph type="sldNum" sz="quarter" idx="12"/>
          </p:nvPr>
        </p:nvSpPr>
        <p:spPr/>
        <p:txBody>
          <a:bodyPr/>
          <a:lstStyle/>
          <a:p>
            <a:fld id="{F53EE09F-FFB5-41D6-A098-47A7243546E5}" type="slidenum">
              <a:rPr lang="en-US" smtClean="0">
                <a:solidFill>
                  <a:prstClr val="white">
                    <a:tint val="75000"/>
                  </a:prstClr>
                </a:solidFill>
              </a:rPr>
              <a:pPr/>
              <a:t>‹#›</a:t>
            </a:fld>
            <a:endParaRPr lang="en-US" dirty="0">
              <a:solidFill>
                <a:prstClr val="white">
                  <a:tint val="75000"/>
                </a:prstClr>
              </a:solidFill>
            </a:endParaRPr>
          </a:p>
        </p:txBody>
      </p:sp>
    </p:spTree>
    <p:extLst>
      <p:ext uri="{BB962C8B-B14F-4D97-AF65-F5344CB8AC3E}">
        <p14:creationId xmlns:p14="http://schemas.microsoft.com/office/powerpoint/2010/main" val="6732090"/>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Footer Placeholder 7"/>
          <p:cNvSpPr>
            <a:spLocks noGrp="1"/>
          </p:cNvSpPr>
          <p:nvPr>
            <p:ph type="ftr" sz="quarter" idx="11"/>
          </p:nvPr>
        </p:nvSpPr>
        <p:spPr/>
        <p:txBody>
          <a:bodyPr/>
          <a:lstStyle>
            <a:lvl1pPr algn="l">
              <a:defRPr/>
            </a:lvl1pPr>
          </a:lstStyle>
          <a:p>
            <a:endParaRPr lang="en-US" dirty="0">
              <a:solidFill>
                <a:prstClr val="white">
                  <a:tint val="75000"/>
                </a:prstClr>
              </a:solidFill>
            </a:endParaRPr>
          </a:p>
        </p:txBody>
      </p:sp>
      <p:sp>
        <p:nvSpPr>
          <p:cNvPr id="9" name="Slide Number Placeholder 8"/>
          <p:cNvSpPr>
            <a:spLocks noGrp="1"/>
          </p:cNvSpPr>
          <p:nvPr>
            <p:ph type="sldNum" sz="quarter" idx="12"/>
          </p:nvPr>
        </p:nvSpPr>
        <p:spPr/>
        <p:txBody>
          <a:bodyPr/>
          <a:lstStyle/>
          <a:p>
            <a:fld id="{F53EE09F-FFB5-41D6-A098-47A7243546E5}" type="slidenum">
              <a:rPr lang="en-US" smtClean="0">
                <a:solidFill>
                  <a:prstClr val="white">
                    <a:tint val="75000"/>
                  </a:prstClr>
                </a:solidFill>
              </a:rPr>
              <a:pPr/>
              <a:t>‹#›</a:t>
            </a:fld>
            <a:endParaRPr lang="en-US" dirty="0">
              <a:solidFill>
                <a:prstClr val="white">
                  <a:tint val="75000"/>
                </a:prstClr>
              </a:solidFill>
            </a:endParaRPr>
          </a:p>
        </p:txBody>
      </p:sp>
    </p:spTree>
    <p:extLst>
      <p:ext uri="{BB962C8B-B14F-4D97-AF65-F5344CB8AC3E}">
        <p14:creationId xmlns:p14="http://schemas.microsoft.com/office/powerpoint/2010/main" val="3168910412"/>
      </p:ext>
    </p:extLst>
  </p:cSld>
  <p:clrMapOvr>
    <a:masterClrMapping/>
  </p:clrMapOvr>
  <p:timing>
    <p:tnLst>
      <p:par>
        <p:cTn id="1" dur="indefinite" restart="never" nodeType="tmRoot"/>
      </p:par>
    </p:tn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Footer Placeholder 3"/>
          <p:cNvSpPr>
            <a:spLocks noGrp="1"/>
          </p:cNvSpPr>
          <p:nvPr>
            <p:ph type="ftr" sz="quarter" idx="11"/>
          </p:nvPr>
        </p:nvSpPr>
        <p:spPr/>
        <p:txBody>
          <a:bodyPr/>
          <a:lstStyle>
            <a:lvl1pPr algn="l">
              <a:defRPr/>
            </a:lvl1pPr>
          </a:lstStyle>
          <a:p>
            <a:endParaRPr lang="en-US" dirty="0">
              <a:solidFill>
                <a:prstClr val="white">
                  <a:tint val="75000"/>
                </a:prstClr>
              </a:solidFill>
            </a:endParaRPr>
          </a:p>
        </p:txBody>
      </p:sp>
      <p:sp>
        <p:nvSpPr>
          <p:cNvPr id="5" name="Slide Number Placeholder 4"/>
          <p:cNvSpPr>
            <a:spLocks noGrp="1"/>
          </p:cNvSpPr>
          <p:nvPr>
            <p:ph type="sldNum" sz="quarter" idx="12"/>
          </p:nvPr>
        </p:nvSpPr>
        <p:spPr/>
        <p:txBody>
          <a:bodyPr/>
          <a:lstStyle/>
          <a:p>
            <a:fld id="{F53EE09F-FFB5-41D6-A098-47A7243546E5}" type="slidenum">
              <a:rPr lang="en-US" smtClean="0">
                <a:solidFill>
                  <a:prstClr val="white">
                    <a:tint val="75000"/>
                  </a:prstClr>
                </a:solidFill>
              </a:rPr>
              <a:pPr/>
              <a:t>‹#›</a:t>
            </a:fld>
            <a:endParaRPr lang="en-US" dirty="0">
              <a:solidFill>
                <a:prstClr val="white">
                  <a:tint val="75000"/>
                </a:prstClr>
              </a:solidFill>
            </a:endParaRPr>
          </a:p>
        </p:txBody>
      </p:sp>
    </p:spTree>
    <p:extLst>
      <p:ext uri="{BB962C8B-B14F-4D97-AF65-F5344CB8AC3E}">
        <p14:creationId xmlns:p14="http://schemas.microsoft.com/office/powerpoint/2010/main" val="3152969025"/>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628650" y="6356351"/>
            <a:ext cx="2057400" cy="365125"/>
          </a:xfrm>
          <a:prstGeom prst="rect">
            <a:avLst/>
          </a:prstGeom>
        </p:spPr>
        <p:txBody>
          <a:bodyPr/>
          <a:lstStyle/>
          <a:p>
            <a:endParaRPr lang="en-US" dirty="0">
              <a:solidFill>
                <a:prstClr val="white"/>
              </a:solidFill>
            </a:endParaRPr>
          </a:p>
        </p:txBody>
      </p:sp>
      <p:sp>
        <p:nvSpPr>
          <p:cNvPr id="3" name="Footer Placeholder 2"/>
          <p:cNvSpPr>
            <a:spLocks noGrp="1"/>
          </p:cNvSpPr>
          <p:nvPr>
            <p:ph type="ftr" sz="quarter" idx="11"/>
          </p:nvPr>
        </p:nvSpPr>
        <p:spPr/>
        <p:txBody>
          <a:bodyPr/>
          <a:lstStyle/>
          <a:p>
            <a:endParaRPr lang="en-US" dirty="0">
              <a:solidFill>
                <a:prstClr val="white">
                  <a:tint val="75000"/>
                </a:prstClr>
              </a:solidFill>
            </a:endParaRPr>
          </a:p>
        </p:txBody>
      </p:sp>
      <p:sp>
        <p:nvSpPr>
          <p:cNvPr id="4" name="Slide Number Placeholder 3"/>
          <p:cNvSpPr>
            <a:spLocks noGrp="1"/>
          </p:cNvSpPr>
          <p:nvPr>
            <p:ph type="sldNum" sz="quarter" idx="12"/>
          </p:nvPr>
        </p:nvSpPr>
        <p:spPr/>
        <p:txBody>
          <a:bodyPr/>
          <a:lstStyle/>
          <a:p>
            <a:fld id="{F53EE09F-FFB5-41D6-A098-47A7243546E5}" type="slidenum">
              <a:rPr lang="en-US" smtClean="0">
                <a:solidFill>
                  <a:prstClr val="white">
                    <a:tint val="75000"/>
                  </a:prstClr>
                </a:solidFill>
              </a:rPr>
              <a:pPr/>
              <a:t>‹#›</a:t>
            </a:fld>
            <a:endParaRPr lang="en-US" dirty="0">
              <a:solidFill>
                <a:prstClr val="white">
                  <a:tint val="75000"/>
                </a:prstClr>
              </a:solidFill>
            </a:endParaRPr>
          </a:p>
        </p:txBody>
      </p:sp>
    </p:spTree>
    <p:extLst>
      <p:ext uri="{BB962C8B-B14F-4D97-AF65-F5344CB8AC3E}">
        <p14:creationId xmlns:p14="http://schemas.microsoft.com/office/powerpoint/2010/main" val="1782768773"/>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smtClean="0"/>
              <a:t>Click to edit Master title style</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a:xfrm>
            <a:off x="628650" y="6356351"/>
            <a:ext cx="2057400" cy="365125"/>
          </a:xfrm>
          <a:prstGeom prst="rect">
            <a:avLst/>
          </a:prstGeom>
        </p:spPr>
        <p:txBody>
          <a:bodyPr/>
          <a:lstStyle/>
          <a:p>
            <a:endParaRPr lang="en-US" dirty="0">
              <a:solidFill>
                <a:prstClr val="white"/>
              </a:solidFill>
            </a:endParaRPr>
          </a:p>
        </p:txBody>
      </p:sp>
      <p:sp>
        <p:nvSpPr>
          <p:cNvPr id="6" name="Footer Placeholder 5"/>
          <p:cNvSpPr>
            <a:spLocks noGrp="1"/>
          </p:cNvSpPr>
          <p:nvPr>
            <p:ph type="ftr" sz="quarter" idx="11"/>
          </p:nvPr>
        </p:nvSpPr>
        <p:spPr/>
        <p:txBody>
          <a:bodyPr/>
          <a:lstStyle/>
          <a:p>
            <a:endParaRPr lang="en-US" dirty="0">
              <a:solidFill>
                <a:prstClr val="white">
                  <a:tint val="75000"/>
                </a:prstClr>
              </a:solidFill>
            </a:endParaRPr>
          </a:p>
        </p:txBody>
      </p:sp>
      <p:sp>
        <p:nvSpPr>
          <p:cNvPr id="7" name="Slide Number Placeholder 6"/>
          <p:cNvSpPr>
            <a:spLocks noGrp="1"/>
          </p:cNvSpPr>
          <p:nvPr>
            <p:ph type="sldNum" sz="quarter" idx="12"/>
          </p:nvPr>
        </p:nvSpPr>
        <p:spPr/>
        <p:txBody>
          <a:bodyPr/>
          <a:lstStyle/>
          <a:p>
            <a:fld id="{F53EE09F-FFB5-41D6-A098-47A7243546E5}" type="slidenum">
              <a:rPr lang="en-US" smtClean="0">
                <a:solidFill>
                  <a:prstClr val="white">
                    <a:tint val="75000"/>
                  </a:prstClr>
                </a:solidFill>
              </a:rPr>
              <a:pPr/>
              <a:t>‹#›</a:t>
            </a:fld>
            <a:endParaRPr lang="en-US" dirty="0">
              <a:solidFill>
                <a:prstClr val="white">
                  <a:tint val="75000"/>
                </a:prstClr>
              </a:solidFill>
            </a:endParaRPr>
          </a:p>
        </p:txBody>
      </p:sp>
    </p:spTree>
    <p:extLst>
      <p:ext uri="{BB962C8B-B14F-4D97-AF65-F5344CB8AC3E}">
        <p14:creationId xmlns:p14="http://schemas.microsoft.com/office/powerpoint/2010/main" val="4087313027"/>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smtClean="0"/>
              <a:t>Click icon to add picture</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a:xfrm>
            <a:off x="628650" y="6356351"/>
            <a:ext cx="2057400" cy="365125"/>
          </a:xfrm>
          <a:prstGeom prst="rect">
            <a:avLst/>
          </a:prstGeom>
        </p:spPr>
        <p:txBody>
          <a:bodyPr/>
          <a:lstStyle/>
          <a:p>
            <a:endParaRPr lang="en-US" dirty="0">
              <a:solidFill>
                <a:prstClr val="white"/>
              </a:solidFill>
            </a:endParaRPr>
          </a:p>
        </p:txBody>
      </p:sp>
      <p:sp>
        <p:nvSpPr>
          <p:cNvPr id="6" name="Footer Placeholder 5"/>
          <p:cNvSpPr>
            <a:spLocks noGrp="1"/>
          </p:cNvSpPr>
          <p:nvPr>
            <p:ph type="ftr" sz="quarter" idx="11"/>
          </p:nvPr>
        </p:nvSpPr>
        <p:spPr/>
        <p:txBody>
          <a:bodyPr/>
          <a:lstStyle/>
          <a:p>
            <a:endParaRPr lang="en-US" dirty="0">
              <a:solidFill>
                <a:prstClr val="white">
                  <a:tint val="75000"/>
                </a:prstClr>
              </a:solidFill>
            </a:endParaRPr>
          </a:p>
        </p:txBody>
      </p:sp>
      <p:sp>
        <p:nvSpPr>
          <p:cNvPr id="7" name="Slide Number Placeholder 6"/>
          <p:cNvSpPr>
            <a:spLocks noGrp="1"/>
          </p:cNvSpPr>
          <p:nvPr>
            <p:ph type="sldNum" sz="quarter" idx="12"/>
          </p:nvPr>
        </p:nvSpPr>
        <p:spPr/>
        <p:txBody>
          <a:bodyPr/>
          <a:lstStyle/>
          <a:p>
            <a:fld id="{F53EE09F-FFB5-41D6-A098-47A7243546E5}" type="slidenum">
              <a:rPr lang="en-US" smtClean="0">
                <a:solidFill>
                  <a:prstClr val="white">
                    <a:tint val="75000"/>
                  </a:prstClr>
                </a:solidFill>
              </a:rPr>
              <a:pPr/>
              <a:t>‹#›</a:t>
            </a:fld>
            <a:endParaRPr lang="en-US" dirty="0">
              <a:solidFill>
                <a:prstClr val="white">
                  <a:tint val="75000"/>
                </a:prstClr>
              </a:solidFill>
            </a:endParaRPr>
          </a:p>
        </p:txBody>
      </p:sp>
    </p:spTree>
    <p:extLst>
      <p:ext uri="{BB962C8B-B14F-4D97-AF65-F5344CB8AC3E}">
        <p14:creationId xmlns:p14="http://schemas.microsoft.com/office/powerpoint/2010/main" val="3519277163"/>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showMasterSp="0"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a:xfrm>
            <a:off x="628650" y="6356351"/>
            <a:ext cx="2057400" cy="365125"/>
          </a:xfrm>
          <a:prstGeom prst="rect">
            <a:avLst/>
          </a:prstGeom>
        </p:spPr>
        <p:txBody>
          <a:bodyPr/>
          <a:lstStyle/>
          <a:p>
            <a:endParaRPr lang="en-US" dirty="0">
              <a:solidFill>
                <a:prstClr val="white"/>
              </a:solidFill>
            </a:endParaRPr>
          </a:p>
        </p:txBody>
      </p:sp>
      <p:sp>
        <p:nvSpPr>
          <p:cNvPr id="5" name="Footer Placeholder 4"/>
          <p:cNvSpPr>
            <a:spLocks noGrp="1"/>
          </p:cNvSpPr>
          <p:nvPr>
            <p:ph type="ftr" sz="quarter" idx="11"/>
          </p:nvPr>
        </p:nvSpPr>
        <p:spPr/>
        <p:txBody>
          <a:bodyPr/>
          <a:lstStyle/>
          <a:p>
            <a:endParaRPr lang="en-US" dirty="0">
              <a:solidFill>
                <a:prstClr val="white">
                  <a:tint val="75000"/>
                </a:prstClr>
              </a:solidFill>
            </a:endParaRPr>
          </a:p>
        </p:txBody>
      </p:sp>
      <p:sp>
        <p:nvSpPr>
          <p:cNvPr id="6" name="Slide Number Placeholder 5"/>
          <p:cNvSpPr>
            <a:spLocks noGrp="1"/>
          </p:cNvSpPr>
          <p:nvPr>
            <p:ph type="sldNum" sz="quarter" idx="12"/>
          </p:nvPr>
        </p:nvSpPr>
        <p:spPr/>
        <p:txBody>
          <a:bodyPr/>
          <a:lstStyle/>
          <a:p>
            <a:fld id="{F53EE09F-FFB5-41D6-A098-47A7243546E5}" type="slidenum">
              <a:rPr lang="en-US" smtClean="0">
                <a:solidFill>
                  <a:prstClr val="white">
                    <a:tint val="75000"/>
                  </a:prstClr>
                </a:solidFill>
              </a:rPr>
              <a:pPr/>
              <a:t>‹#›</a:t>
            </a:fld>
            <a:endParaRPr lang="en-US" dirty="0">
              <a:solidFill>
                <a:prstClr val="white">
                  <a:tint val="75000"/>
                </a:prstClr>
              </a:solidFill>
            </a:endParaRPr>
          </a:p>
        </p:txBody>
      </p:sp>
    </p:spTree>
    <p:extLst>
      <p:ext uri="{BB962C8B-B14F-4D97-AF65-F5344CB8AC3E}">
        <p14:creationId xmlns:p14="http://schemas.microsoft.com/office/powerpoint/2010/main" val="3593114080"/>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a:xfrm>
            <a:off x="628650" y="6356351"/>
            <a:ext cx="2057400" cy="365125"/>
          </a:xfrm>
          <a:prstGeom prst="rect">
            <a:avLst/>
          </a:prstGeom>
        </p:spPr>
        <p:txBody>
          <a:bodyPr/>
          <a:lstStyle/>
          <a:p>
            <a:endParaRPr lang="en-US" dirty="0">
              <a:solidFill>
                <a:prstClr val="white"/>
              </a:solidFill>
            </a:endParaRPr>
          </a:p>
        </p:txBody>
      </p:sp>
      <p:sp>
        <p:nvSpPr>
          <p:cNvPr id="5" name="Footer Placeholder 4"/>
          <p:cNvSpPr>
            <a:spLocks noGrp="1"/>
          </p:cNvSpPr>
          <p:nvPr>
            <p:ph type="ftr" sz="quarter" idx="11"/>
          </p:nvPr>
        </p:nvSpPr>
        <p:spPr/>
        <p:txBody>
          <a:bodyPr/>
          <a:lstStyle/>
          <a:p>
            <a:endParaRPr lang="en-US" dirty="0">
              <a:solidFill>
                <a:prstClr val="white">
                  <a:tint val="75000"/>
                </a:prstClr>
              </a:solidFill>
            </a:endParaRPr>
          </a:p>
        </p:txBody>
      </p:sp>
      <p:sp>
        <p:nvSpPr>
          <p:cNvPr id="6" name="Slide Number Placeholder 5"/>
          <p:cNvSpPr>
            <a:spLocks noGrp="1"/>
          </p:cNvSpPr>
          <p:nvPr>
            <p:ph type="sldNum" sz="quarter" idx="12"/>
          </p:nvPr>
        </p:nvSpPr>
        <p:spPr/>
        <p:txBody>
          <a:bodyPr/>
          <a:lstStyle/>
          <a:p>
            <a:fld id="{F53EE09F-FFB5-41D6-A098-47A7243546E5}" type="slidenum">
              <a:rPr lang="en-US" smtClean="0">
                <a:solidFill>
                  <a:prstClr val="white">
                    <a:tint val="75000"/>
                  </a:prstClr>
                </a:solidFill>
              </a:rPr>
              <a:pPr/>
              <a:t>‹#›</a:t>
            </a:fld>
            <a:endParaRPr lang="en-US" dirty="0">
              <a:solidFill>
                <a:prstClr val="white">
                  <a:tint val="75000"/>
                </a:prstClr>
              </a:solidFill>
            </a:endParaRPr>
          </a:p>
        </p:txBody>
      </p:sp>
    </p:spTree>
    <p:extLst>
      <p:ext uri="{BB962C8B-B14F-4D97-AF65-F5344CB8AC3E}">
        <p14:creationId xmlns:p14="http://schemas.microsoft.com/office/powerpoint/2010/main" val="2656521553"/>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US" smtClean="0"/>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dirty="0"/>
          </a:p>
        </p:txBody>
      </p:sp>
      <p:sp>
        <p:nvSpPr>
          <p:cNvPr id="5" name="Footer Placeholder 4"/>
          <p:cNvSpPr>
            <a:spLocks noGrp="1"/>
          </p:cNvSpPr>
          <p:nvPr>
            <p:ph type="ftr" sz="quarter" idx="11"/>
          </p:nvPr>
        </p:nvSpPr>
        <p:spPr/>
        <p:txBody>
          <a:bodyPr/>
          <a:lstStyle>
            <a:lvl1pPr algn="l">
              <a:defRPr/>
            </a:lvl1pPr>
          </a:lstStyle>
          <a:p>
            <a:endParaRPr lang="en-US" dirty="0">
              <a:solidFill>
                <a:prstClr val="white">
                  <a:tint val="75000"/>
                </a:prstClr>
              </a:solidFill>
            </a:endParaRPr>
          </a:p>
        </p:txBody>
      </p:sp>
      <p:sp>
        <p:nvSpPr>
          <p:cNvPr id="6" name="Slide Number Placeholder 5"/>
          <p:cNvSpPr>
            <a:spLocks noGrp="1"/>
          </p:cNvSpPr>
          <p:nvPr>
            <p:ph type="sldNum" sz="quarter" idx="12"/>
          </p:nvPr>
        </p:nvSpPr>
        <p:spPr/>
        <p:txBody>
          <a:bodyPr/>
          <a:lstStyle/>
          <a:p>
            <a:fld id="{F53EE09F-FFB5-41D6-A098-47A7243546E5}" type="slidenum">
              <a:rPr lang="en-US" smtClean="0">
                <a:solidFill>
                  <a:prstClr val="white">
                    <a:tint val="75000"/>
                  </a:prstClr>
                </a:solidFill>
              </a:rPr>
              <a:pPr/>
              <a:t>‹#›</a:t>
            </a:fld>
            <a:endParaRPr lang="en-US" dirty="0">
              <a:solidFill>
                <a:prstClr val="white">
                  <a:tint val="75000"/>
                </a:prstClr>
              </a:solidFill>
            </a:endParaRPr>
          </a:p>
        </p:txBody>
      </p:sp>
    </p:spTree>
    <p:extLst>
      <p:ext uri="{BB962C8B-B14F-4D97-AF65-F5344CB8AC3E}">
        <p14:creationId xmlns:p14="http://schemas.microsoft.com/office/powerpoint/2010/main" val="3227904311"/>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showMasterSp="0" preserve="1"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Footer Placeholder 2"/>
          <p:cNvSpPr>
            <a:spLocks noGrp="1"/>
          </p:cNvSpPr>
          <p:nvPr>
            <p:ph type="ftr" sz="quarter" idx="10"/>
          </p:nvPr>
        </p:nvSpPr>
        <p:spPr/>
        <p:txBody>
          <a:bodyPr/>
          <a:lstStyle/>
          <a:p>
            <a:pPr algn="l"/>
            <a:endParaRPr lang="en-US" dirty="0">
              <a:solidFill>
                <a:prstClr val="white">
                  <a:tint val="75000"/>
                </a:prstClr>
              </a:solidFill>
            </a:endParaRPr>
          </a:p>
        </p:txBody>
      </p:sp>
      <p:sp>
        <p:nvSpPr>
          <p:cNvPr id="4" name="Slide Number Placeholder 3"/>
          <p:cNvSpPr>
            <a:spLocks noGrp="1"/>
          </p:cNvSpPr>
          <p:nvPr>
            <p:ph type="sldNum" sz="quarter" idx="11"/>
          </p:nvPr>
        </p:nvSpPr>
        <p:spPr/>
        <p:txBody>
          <a:bodyPr/>
          <a:lstStyle/>
          <a:p>
            <a:fld id="{F53EE09F-FFB5-41D6-A098-47A7243546E5}" type="slidenum">
              <a:rPr lang="en-US" smtClean="0">
                <a:solidFill>
                  <a:prstClr val="white">
                    <a:tint val="75000"/>
                  </a:prstClr>
                </a:solidFill>
              </a:rPr>
              <a:pPr/>
              <a:t>‹#›</a:t>
            </a:fld>
            <a:endParaRPr lang="en-US" dirty="0">
              <a:solidFill>
                <a:prstClr val="white">
                  <a:tint val="75000"/>
                </a:prstClr>
              </a:solidFill>
            </a:endParaRPr>
          </a:p>
        </p:txBody>
      </p:sp>
    </p:spTree>
    <p:extLst>
      <p:ext uri="{BB962C8B-B14F-4D97-AF65-F5344CB8AC3E}">
        <p14:creationId xmlns:p14="http://schemas.microsoft.com/office/powerpoint/2010/main" val="1723325214"/>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4000"/>
            </a:lvl1pPr>
          </a:lstStyle>
          <a:p>
            <a:r>
              <a:rPr lang="en-US" dirty="0" smtClean="0"/>
              <a:t>Click to edit Master title style</a:t>
            </a:r>
            <a:endParaRPr lang="en-US" dirty="0"/>
          </a:p>
        </p:txBody>
      </p:sp>
      <p:sp>
        <p:nvSpPr>
          <p:cNvPr id="3" name="Content Placeholder 2"/>
          <p:cNvSpPr>
            <a:spLocks noGrp="1"/>
          </p:cNvSpPr>
          <p:nvPr>
            <p:ph idx="1"/>
          </p:nvPr>
        </p:nvSpPr>
        <p:spPr>
          <a:xfrm>
            <a:off x="255181" y="1825625"/>
            <a:ext cx="8676168" cy="4351338"/>
          </a:xfrm>
        </p:spPr>
        <p:txBody>
          <a:bodyPr/>
          <a:lstStyle>
            <a:lvl2pPr marL="457200" indent="-228600">
              <a:defRPr/>
            </a:lvl2pPr>
            <a:lvl3pPr marL="685800" indent="-228600">
              <a:defRPr/>
            </a:lvl3pPr>
            <a:lvl4pPr marL="914400" indent="-228600">
              <a:defRPr/>
            </a:lvl4pPr>
            <a:lvl5pPr marL="1143000" indent="-22860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Footer Placeholder 4"/>
          <p:cNvSpPr>
            <a:spLocks noGrp="1"/>
          </p:cNvSpPr>
          <p:nvPr>
            <p:ph type="ftr" sz="quarter" idx="11"/>
          </p:nvPr>
        </p:nvSpPr>
        <p:spPr/>
        <p:txBody>
          <a:bodyPr/>
          <a:lstStyle>
            <a:lvl1pPr algn="l">
              <a:defRPr/>
            </a:lvl1pPr>
          </a:lstStyle>
          <a:p>
            <a:endParaRPr lang="en-US" dirty="0">
              <a:solidFill>
                <a:prstClr val="white">
                  <a:tint val="75000"/>
                </a:prstClr>
              </a:solidFill>
            </a:endParaRPr>
          </a:p>
        </p:txBody>
      </p:sp>
      <p:sp>
        <p:nvSpPr>
          <p:cNvPr id="6" name="Slide Number Placeholder 5"/>
          <p:cNvSpPr>
            <a:spLocks noGrp="1"/>
          </p:cNvSpPr>
          <p:nvPr>
            <p:ph type="sldNum" sz="quarter" idx="12"/>
          </p:nvPr>
        </p:nvSpPr>
        <p:spPr/>
        <p:txBody>
          <a:bodyPr/>
          <a:lstStyle/>
          <a:p>
            <a:fld id="{F53EE09F-FFB5-41D6-A098-47A7243546E5}" type="slidenum">
              <a:rPr lang="en-US" smtClean="0">
                <a:solidFill>
                  <a:prstClr val="white">
                    <a:tint val="75000"/>
                  </a:prstClr>
                </a:solidFill>
              </a:rPr>
              <a:pPr/>
              <a:t>‹#›</a:t>
            </a:fld>
            <a:endParaRPr lang="en-US" dirty="0">
              <a:solidFill>
                <a:prstClr val="white">
                  <a:tint val="75000"/>
                </a:prstClr>
              </a:solidFill>
            </a:endParaRPr>
          </a:p>
        </p:txBody>
      </p:sp>
      <p:pic>
        <p:nvPicPr>
          <p:cNvPr id="7" name="Picture 6"/>
          <p:cNvPicPr>
            <a:picLocks noChangeAspect="1"/>
          </p:cNvPicPr>
          <p:nvPr userDrawn="1"/>
        </p:nvPicPr>
        <p:blipFill>
          <a:blip r:embed="rId2"/>
          <a:stretch>
            <a:fillRect/>
          </a:stretch>
        </p:blipFill>
        <p:spPr>
          <a:xfrm>
            <a:off x="8229600" y="43342"/>
            <a:ext cx="872023" cy="868707"/>
          </a:xfrm>
          <a:prstGeom prst="rect">
            <a:avLst/>
          </a:prstGeom>
        </p:spPr>
      </p:pic>
    </p:spTree>
    <p:extLst>
      <p:ext uri="{BB962C8B-B14F-4D97-AF65-F5344CB8AC3E}">
        <p14:creationId xmlns:p14="http://schemas.microsoft.com/office/powerpoint/2010/main" val="800837864"/>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US" smtClean="0"/>
              <a:t>Click to edit Master title style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5" name="Footer Placeholder 4"/>
          <p:cNvSpPr>
            <a:spLocks noGrp="1"/>
          </p:cNvSpPr>
          <p:nvPr>
            <p:ph type="ftr" sz="quarter" idx="11"/>
          </p:nvPr>
        </p:nvSpPr>
        <p:spPr/>
        <p:txBody>
          <a:bodyPr/>
          <a:lstStyle>
            <a:lvl1pPr algn="l">
              <a:defRPr/>
            </a:lvl1pPr>
          </a:lstStyle>
          <a:p>
            <a:endParaRPr lang="en-US" dirty="0">
              <a:solidFill>
                <a:prstClr val="white">
                  <a:tint val="75000"/>
                </a:prstClr>
              </a:solidFill>
            </a:endParaRPr>
          </a:p>
        </p:txBody>
      </p:sp>
      <p:sp>
        <p:nvSpPr>
          <p:cNvPr id="6" name="Slide Number Placeholder 5"/>
          <p:cNvSpPr>
            <a:spLocks noGrp="1"/>
          </p:cNvSpPr>
          <p:nvPr>
            <p:ph type="sldNum" sz="quarter" idx="12"/>
          </p:nvPr>
        </p:nvSpPr>
        <p:spPr/>
        <p:txBody>
          <a:bodyPr/>
          <a:lstStyle/>
          <a:p>
            <a:fld id="{F53EE09F-FFB5-41D6-A098-47A7243546E5}" type="slidenum">
              <a:rPr lang="en-US" smtClean="0">
                <a:solidFill>
                  <a:prstClr val="white">
                    <a:tint val="75000"/>
                  </a:prstClr>
                </a:solidFill>
              </a:rPr>
              <a:pPr/>
              <a:t>‹#›</a:t>
            </a:fld>
            <a:endParaRPr lang="en-US" dirty="0">
              <a:solidFill>
                <a:prstClr val="white">
                  <a:tint val="75000"/>
                </a:prstClr>
              </a:solidFill>
            </a:endParaRPr>
          </a:p>
        </p:txBody>
      </p:sp>
    </p:spTree>
    <p:extLst>
      <p:ext uri="{BB962C8B-B14F-4D97-AF65-F5344CB8AC3E}">
        <p14:creationId xmlns:p14="http://schemas.microsoft.com/office/powerpoint/2010/main" val="358953882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Footer Placeholder 3"/>
          <p:cNvSpPr>
            <a:spLocks noGrp="1"/>
          </p:cNvSpPr>
          <p:nvPr>
            <p:ph type="ftr" sz="quarter" idx="11"/>
          </p:nvPr>
        </p:nvSpPr>
        <p:spPr/>
        <p:txBody>
          <a:bodyPr/>
          <a:lstStyle>
            <a:lvl1pPr algn="l">
              <a:defRPr/>
            </a:lvl1pPr>
          </a:lstStyle>
          <a:p>
            <a:endParaRPr lang="en-US" dirty="0">
              <a:solidFill>
                <a:prstClr val="white">
                  <a:tint val="75000"/>
                </a:prstClr>
              </a:solidFill>
            </a:endParaRPr>
          </a:p>
        </p:txBody>
      </p:sp>
      <p:sp>
        <p:nvSpPr>
          <p:cNvPr id="5" name="Slide Number Placeholder 4"/>
          <p:cNvSpPr>
            <a:spLocks noGrp="1"/>
          </p:cNvSpPr>
          <p:nvPr>
            <p:ph type="sldNum" sz="quarter" idx="12"/>
          </p:nvPr>
        </p:nvSpPr>
        <p:spPr/>
        <p:txBody>
          <a:bodyPr/>
          <a:lstStyle/>
          <a:p>
            <a:fld id="{F53EE09F-FFB5-41D6-A098-47A7243546E5}" type="slidenum">
              <a:rPr lang="en-US" smtClean="0">
                <a:solidFill>
                  <a:prstClr val="white">
                    <a:tint val="75000"/>
                  </a:prstClr>
                </a:solidFill>
              </a:rPr>
              <a:pPr/>
              <a:t>‹#›</a:t>
            </a:fld>
            <a:endParaRPr lang="en-US" dirty="0">
              <a:solidFill>
                <a:prstClr val="white">
                  <a:tint val="75000"/>
                </a:prstClr>
              </a:solidFill>
            </a:endParaRPr>
          </a:p>
        </p:txBody>
      </p:sp>
    </p:spTree>
    <p:extLst>
      <p:ext uri="{BB962C8B-B14F-4D97-AF65-F5344CB8AC3E}">
        <p14:creationId xmlns:p14="http://schemas.microsoft.com/office/powerpoint/2010/main" val="1897570397"/>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237392" y="1825625"/>
            <a:ext cx="4277458" cy="4351338"/>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Footer Placeholder 5"/>
          <p:cNvSpPr>
            <a:spLocks noGrp="1"/>
          </p:cNvSpPr>
          <p:nvPr>
            <p:ph type="ftr" sz="quarter" idx="11"/>
          </p:nvPr>
        </p:nvSpPr>
        <p:spPr/>
        <p:txBody>
          <a:bodyPr/>
          <a:lstStyle>
            <a:lvl1pPr algn="l">
              <a:defRPr/>
            </a:lvl1pPr>
          </a:lstStyle>
          <a:p>
            <a:endParaRPr lang="en-US" dirty="0">
              <a:solidFill>
                <a:prstClr val="white">
                  <a:tint val="75000"/>
                </a:prstClr>
              </a:solidFill>
            </a:endParaRPr>
          </a:p>
        </p:txBody>
      </p:sp>
      <p:sp>
        <p:nvSpPr>
          <p:cNvPr id="7" name="Slide Number Placeholder 6"/>
          <p:cNvSpPr>
            <a:spLocks noGrp="1"/>
          </p:cNvSpPr>
          <p:nvPr>
            <p:ph type="sldNum" sz="quarter" idx="12"/>
          </p:nvPr>
        </p:nvSpPr>
        <p:spPr/>
        <p:txBody>
          <a:bodyPr/>
          <a:lstStyle/>
          <a:p>
            <a:fld id="{F53EE09F-FFB5-41D6-A098-47A7243546E5}" type="slidenum">
              <a:rPr lang="en-US" smtClean="0">
                <a:solidFill>
                  <a:prstClr val="white">
                    <a:tint val="75000"/>
                  </a:prstClr>
                </a:solidFill>
              </a:rPr>
              <a:pPr/>
              <a:t>‹#›</a:t>
            </a:fld>
            <a:endParaRPr lang="en-US" dirty="0">
              <a:solidFill>
                <a:prstClr val="white">
                  <a:tint val="75000"/>
                </a:prstClr>
              </a:solidFill>
            </a:endParaRPr>
          </a:p>
        </p:txBody>
      </p:sp>
    </p:spTree>
    <p:extLst>
      <p:ext uri="{BB962C8B-B14F-4D97-AF65-F5344CB8AC3E}">
        <p14:creationId xmlns:p14="http://schemas.microsoft.com/office/powerpoint/2010/main" val="1046499055"/>
      </p:ext>
    </p:extLst>
  </p:cSld>
  <p:clrMapOvr>
    <a:masterClrMapping/>
  </p:clrMapOvr>
  <p:timing>
    <p:tnLst>
      <p:par>
        <p:cTn id="1" dur="indefinite" restart="never" nodeType="tmRoot"/>
      </p:par>
    </p:tnLst>
  </p:timing>
</p:sldLayout>
</file>

<file path=ppt/slideLayouts/slideLayout61.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Footer Placeholder 7"/>
          <p:cNvSpPr>
            <a:spLocks noGrp="1"/>
          </p:cNvSpPr>
          <p:nvPr>
            <p:ph type="ftr" sz="quarter" idx="11"/>
          </p:nvPr>
        </p:nvSpPr>
        <p:spPr/>
        <p:txBody>
          <a:bodyPr/>
          <a:lstStyle>
            <a:lvl1pPr algn="l">
              <a:defRPr/>
            </a:lvl1pPr>
          </a:lstStyle>
          <a:p>
            <a:endParaRPr lang="en-US" dirty="0">
              <a:solidFill>
                <a:prstClr val="white">
                  <a:tint val="75000"/>
                </a:prstClr>
              </a:solidFill>
            </a:endParaRPr>
          </a:p>
        </p:txBody>
      </p:sp>
      <p:sp>
        <p:nvSpPr>
          <p:cNvPr id="9" name="Slide Number Placeholder 8"/>
          <p:cNvSpPr>
            <a:spLocks noGrp="1"/>
          </p:cNvSpPr>
          <p:nvPr>
            <p:ph type="sldNum" sz="quarter" idx="12"/>
          </p:nvPr>
        </p:nvSpPr>
        <p:spPr/>
        <p:txBody>
          <a:bodyPr/>
          <a:lstStyle/>
          <a:p>
            <a:fld id="{F53EE09F-FFB5-41D6-A098-47A7243546E5}" type="slidenum">
              <a:rPr lang="en-US" smtClean="0">
                <a:solidFill>
                  <a:prstClr val="white">
                    <a:tint val="75000"/>
                  </a:prstClr>
                </a:solidFill>
              </a:rPr>
              <a:pPr/>
              <a:t>‹#›</a:t>
            </a:fld>
            <a:endParaRPr lang="en-US" dirty="0">
              <a:solidFill>
                <a:prstClr val="white">
                  <a:tint val="75000"/>
                </a:prstClr>
              </a:solidFill>
            </a:endParaRPr>
          </a:p>
        </p:txBody>
      </p:sp>
    </p:spTree>
    <p:extLst>
      <p:ext uri="{BB962C8B-B14F-4D97-AF65-F5344CB8AC3E}">
        <p14:creationId xmlns:p14="http://schemas.microsoft.com/office/powerpoint/2010/main" val="2933785867"/>
      </p:ext>
    </p:extLst>
  </p:cSld>
  <p:clrMapOvr>
    <a:masterClrMapping/>
  </p:clrMapOvr>
  <p:timing>
    <p:tnLst>
      <p:par>
        <p:cTn id="1" dur="indefinite" restart="never" nodeType="tmRoot"/>
      </p:par>
    </p:tnLst>
  </p:timing>
</p:sldLayout>
</file>

<file path=ppt/slideLayouts/slideLayout62.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Footer Placeholder 3"/>
          <p:cNvSpPr>
            <a:spLocks noGrp="1"/>
          </p:cNvSpPr>
          <p:nvPr>
            <p:ph type="ftr" sz="quarter" idx="11"/>
          </p:nvPr>
        </p:nvSpPr>
        <p:spPr/>
        <p:txBody>
          <a:bodyPr/>
          <a:lstStyle>
            <a:lvl1pPr algn="l">
              <a:defRPr/>
            </a:lvl1pPr>
          </a:lstStyle>
          <a:p>
            <a:endParaRPr lang="en-US" dirty="0">
              <a:solidFill>
                <a:prstClr val="white">
                  <a:tint val="75000"/>
                </a:prstClr>
              </a:solidFill>
            </a:endParaRPr>
          </a:p>
        </p:txBody>
      </p:sp>
      <p:sp>
        <p:nvSpPr>
          <p:cNvPr id="5" name="Slide Number Placeholder 4"/>
          <p:cNvSpPr>
            <a:spLocks noGrp="1"/>
          </p:cNvSpPr>
          <p:nvPr>
            <p:ph type="sldNum" sz="quarter" idx="12"/>
          </p:nvPr>
        </p:nvSpPr>
        <p:spPr/>
        <p:txBody>
          <a:bodyPr/>
          <a:lstStyle/>
          <a:p>
            <a:fld id="{F53EE09F-FFB5-41D6-A098-47A7243546E5}" type="slidenum">
              <a:rPr lang="en-US" smtClean="0">
                <a:solidFill>
                  <a:prstClr val="white">
                    <a:tint val="75000"/>
                  </a:prstClr>
                </a:solidFill>
              </a:rPr>
              <a:pPr/>
              <a:t>‹#›</a:t>
            </a:fld>
            <a:endParaRPr lang="en-US" dirty="0">
              <a:solidFill>
                <a:prstClr val="white">
                  <a:tint val="75000"/>
                </a:prstClr>
              </a:solidFill>
            </a:endParaRPr>
          </a:p>
        </p:txBody>
      </p:sp>
    </p:spTree>
    <p:extLst>
      <p:ext uri="{BB962C8B-B14F-4D97-AF65-F5344CB8AC3E}">
        <p14:creationId xmlns:p14="http://schemas.microsoft.com/office/powerpoint/2010/main" val="881110043"/>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628650" y="6356351"/>
            <a:ext cx="2057400" cy="365125"/>
          </a:xfrm>
          <a:prstGeom prst="rect">
            <a:avLst/>
          </a:prstGeom>
        </p:spPr>
        <p:txBody>
          <a:bodyPr/>
          <a:lstStyle/>
          <a:p>
            <a:endParaRPr lang="en-US" dirty="0">
              <a:solidFill>
                <a:prstClr val="white"/>
              </a:solidFill>
            </a:endParaRPr>
          </a:p>
        </p:txBody>
      </p:sp>
      <p:sp>
        <p:nvSpPr>
          <p:cNvPr id="3" name="Footer Placeholder 2"/>
          <p:cNvSpPr>
            <a:spLocks noGrp="1"/>
          </p:cNvSpPr>
          <p:nvPr>
            <p:ph type="ftr" sz="quarter" idx="11"/>
          </p:nvPr>
        </p:nvSpPr>
        <p:spPr/>
        <p:txBody>
          <a:bodyPr/>
          <a:lstStyle/>
          <a:p>
            <a:endParaRPr lang="en-US" dirty="0">
              <a:solidFill>
                <a:prstClr val="white">
                  <a:tint val="75000"/>
                </a:prstClr>
              </a:solidFill>
            </a:endParaRPr>
          </a:p>
        </p:txBody>
      </p:sp>
      <p:sp>
        <p:nvSpPr>
          <p:cNvPr id="4" name="Slide Number Placeholder 3"/>
          <p:cNvSpPr>
            <a:spLocks noGrp="1"/>
          </p:cNvSpPr>
          <p:nvPr>
            <p:ph type="sldNum" sz="quarter" idx="12"/>
          </p:nvPr>
        </p:nvSpPr>
        <p:spPr/>
        <p:txBody>
          <a:bodyPr/>
          <a:lstStyle/>
          <a:p>
            <a:fld id="{F53EE09F-FFB5-41D6-A098-47A7243546E5}" type="slidenum">
              <a:rPr lang="en-US" smtClean="0">
                <a:solidFill>
                  <a:prstClr val="white">
                    <a:tint val="75000"/>
                  </a:prstClr>
                </a:solidFill>
              </a:rPr>
              <a:pPr/>
              <a:t>‹#›</a:t>
            </a:fld>
            <a:endParaRPr lang="en-US" dirty="0">
              <a:solidFill>
                <a:prstClr val="white">
                  <a:tint val="75000"/>
                </a:prstClr>
              </a:solidFill>
            </a:endParaRPr>
          </a:p>
        </p:txBody>
      </p:sp>
    </p:spTree>
    <p:extLst>
      <p:ext uri="{BB962C8B-B14F-4D97-AF65-F5344CB8AC3E}">
        <p14:creationId xmlns:p14="http://schemas.microsoft.com/office/powerpoint/2010/main" val="2124055136"/>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smtClean="0"/>
              <a:t>Click to edit Master title style</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a:xfrm>
            <a:off x="628650" y="6356351"/>
            <a:ext cx="2057400" cy="365125"/>
          </a:xfrm>
          <a:prstGeom prst="rect">
            <a:avLst/>
          </a:prstGeom>
        </p:spPr>
        <p:txBody>
          <a:bodyPr/>
          <a:lstStyle/>
          <a:p>
            <a:endParaRPr lang="en-US" dirty="0">
              <a:solidFill>
                <a:prstClr val="white"/>
              </a:solidFill>
            </a:endParaRPr>
          </a:p>
        </p:txBody>
      </p:sp>
      <p:sp>
        <p:nvSpPr>
          <p:cNvPr id="6" name="Footer Placeholder 5"/>
          <p:cNvSpPr>
            <a:spLocks noGrp="1"/>
          </p:cNvSpPr>
          <p:nvPr>
            <p:ph type="ftr" sz="quarter" idx="11"/>
          </p:nvPr>
        </p:nvSpPr>
        <p:spPr/>
        <p:txBody>
          <a:bodyPr/>
          <a:lstStyle/>
          <a:p>
            <a:endParaRPr lang="en-US" dirty="0">
              <a:solidFill>
                <a:prstClr val="white">
                  <a:tint val="75000"/>
                </a:prstClr>
              </a:solidFill>
            </a:endParaRPr>
          </a:p>
        </p:txBody>
      </p:sp>
      <p:sp>
        <p:nvSpPr>
          <p:cNvPr id="7" name="Slide Number Placeholder 6"/>
          <p:cNvSpPr>
            <a:spLocks noGrp="1"/>
          </p:cNvSpPr>
          <p:nvPr>
            <p:ph type="sldNum" sz="quarter" idx="12"/>
          </p:nvPr>
        </p:nvSpPr>
        <p:spPr/>
        <p:txBody>
          <a:bodyPr/>
          <a:lstStyle/>
          <a:p>
            <a:fld id="{F53EE09F-FFB5-41D6-A098-47A7243546E5}" type="slidenum">
              <a:rPr lang="en-US" smtClean="0">
                <a:solidFill>
                  <a:prstClr val="white">
                    <a:tint val="75000"/>
                  </a:prstClr>
                </a:solidFill>
              </a:rPr>
              <a:pPr/>
              <a:t>‹#›</a:t>
            </a:fld>
            <a:endParaRPr lang="en-US" dirty="0">
              <a:solidFill>
                <a:prstClr val="white">
                  <a:tint val="75000"/>
                </a:prstClr>
              </a:solidFill>
            </a:endParaRPr>
          </a:p>
        </p:txBody>
      </p:sp>
    </p:spTree>
    <p:extLst>
      <p:ext uri="{BB962C8B-B14F-4D97-AF65-F5344CB8AC3E}">
        <p14:creationId xmlns:p14="http://schemas.microsoft.com/office/powerpoint/2010/main" val="949670224"/>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smtClean="0"/>
              <a:t>Click icon to add picture</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a:xfrm>
            <a:off x="628650" y="6356351"/>
            <a:ext cx="2057400" cy="365125"/>
          </a:xfrm>
          <a:prstGeom prst="rect">
            <a:avLst/>
          </a:prstGeom>
        </p:spPr>
        <p:txBody>
          <a:bodyPr/>
          <a:lstStyle/>
          <a:p>
            <a:endParaRPr lang="en-US" dirty="0">
              <a:solidFill>
                <a:prstClr val="white"/>
              </a:solidFill>
            </a:endParaRPr>
          </a:p>
        </p:txBody>
      </p:sp>
      <p:sp>
        <p:nvSpPr>
          <p:cNvPr id="6" name="Footer Placeholder 5"/>
          <p:cNvSpPr>
            <a:spLocks noGrp="1"/>
          </p:cNvSpPr>
          <p:nvPr>
            <p:ph type="ftr" sz="quarter" idx="11"/>
          </p:nvPr>
        </p:nvSpPr>
        <p:spPr/>
        <p:txBody>
          <a:bodyPr/>
          <a:lstStyle/>
          <a:p>
            <a:endParaRPr lang="en-US" dirty="0">
              <a:solidFill>
                <a:prstClr val="white">
                  <a:tint val="75000"/>
                </a:prstClr>
              </a:solidFill>
            </a:endParaRPr>
          </a:p>
        </p:txBody>
      </p:sp>
      <p:sp>
        <p:nvSpPr>
          <p:cNvPr id="7" name="Slide Number Placeholder 6"/>
          <p:cNvSpPr>
            <a:spLocks noGrp="1"/>
          </p:cNvSpPr>
          <p:nvPr>
            <p:ph type="sldNum" sz="quarter" idx="12"/>
          </p:nvPr>
        </p:nvSpPr>
        <p:spPr/>
        <p:txBody>
          <a:bodyPr/>
          <a:lstStyle/>
          <a:p>
            <a:fld id="{F53EE09F-FFB5-41D6-A098-47A7243546E5}" type="slidenum">
              <a:rPr lang="en-US" smtClean="0">
                <a:solidFill>
                  <a:prstClr val="white">
                    <a:tint val="75000"/>
                  </a:prstClr>
                </a:solidFill>
              </a:rPr>
              <a:pPr/>
              <a:t>‹#›</a:t>
            </a:fld>
            <a:endParaRPr lang="en-US" dirty="0">
              <a:solidFill>
                <a:prstClr val="white">
                  <a:tint val="75000"/>
                </a:prstClr>
              </a:solidFill>
            </a:endParaRPr>
          </a:p>
        </p:txBody>
      </p:sp>
    </p:spTree>
    <p:extLst>
      <p:ext uri="{BB962C8B-B14F-4D97-AF65-F5344CB8AC3E}">
        <p14:creationId xmlns:p14="http://schemas.microsoft.com/office/powerpoint/2010/main" val="342747167"/>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showMasterSp="0"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a:xfrm>
            <a:off x="628650" y="6356351"/>
            <a:ext cx="2057400" cy="365125"/>
          </a:xfrm>
          <a:prstGeom prst="rect">
            <a:avLst/>
          </a:prstGeom>
        </p:spPr>
        <p:txBody>
          <a:bodyPr/>
          <a:lstStyle/>
          <a:p>
            <a:endParaRPr lang="en-US" dirty="0">
              <a:solidFill>
                <a:prstClr val="white"/>
              </a:solidFill>
            </a:endParaRPr>
          </a:p>
        </p:txBody>
      </p:sp>
      <p:sp>
        <p:nvSpPr>
          <p:cNvPr id="5" name="Footer Placeholder 4"/>
          <p:cNvSpPr>
            <a:spLocks noGrp="1"/>
          </p:cNvSpPr>
          <p:nvPr>
            <p:ph type="ftr" sz="quarter" idx="11"/>
          </p:nvPr>
        </p:nvSpPr>
        <p:spPr/>
        <p:txBody>
          <a:bodyPr/>
          <a:lstStyle/>
          <a:p>
            <a:endParaRPr lang="en-US" dirty="0">
              <a:solidFill>
                <a:prstClr val="white">
                  <a:tint val="75000"/>
                </a:prstClr>
              </a:solidFill>
            </a:endParaRPr>
          </a:p>
        </p:txBody>
      </p:sp>
      <p:sp>
        <p:nvSpPr>
          <p:cNvPr id="6" name="Slide Number Placeholder 5"/>
          <p:cNvSpPr>
            <a:spLocks noGrp="1"/>
          </p:cNvSpPr>
          <p:nvPr>
            <p:ph type="sldNum" sz="quarter" idx="12"/>
          </p:nvPr>
        </p:nvSpPr>
        <p:spPr/>
        <p:txBody>
          <a:bodyPr/>
          <a:lstStyle/>
          <a:p>
            <a:fld id="{F53EE09F-FFB5-41D6-A098-47A7243546E5}" type="slidenum">
              <a:rPr lang="en-US" smtClean="0">
                <a:solidFill>
                  <a:prstClr val="white">
                    <a:tint val="75000"/>
                  </a:prstClr>
                </a:solidFill>
              </a:rPr>
              <a:pPr/>
              <a:t>‹#›</a:t>
            </a:fld>
            <a:endParaRPr lang="en-US" dirty="0">
              <a:solidFill>
                <a:prstClr val="white">
                  <a:tint val="75000"/>
                </a:prstClr>
              </a:solidFill>
            </a:endParaRPr>
          </a:p>
        </p:txBody>
      </p:sp>
    </p:spTree>
    <p:extLst>
      <p:ext uri="{BB962C8B-B14F-4D97-AF65-F5344CB8AC3E}">
        <p14:creationId xmlns:p14="http://schemas.microsoft.com/office/powerpoint/2010/main" val="505317757"/>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a:xfrm>
            <a:off x="628650" y="6356351"/>
            <a:ext cx="2057400" cy="365125"/>
          </a:xfrm>
          <a:prstGeom prst="rect">
            <a:avLst/>
          </a:prstGeom>
        </p:spPr>
        <p:txBody>
          <a:bodyPr/>
          <a:lstStyle/>
          <a:p>
            <a:endParaRPr lang="en-US" dirty="0">
              <a:solidFill>
                <a:prstClr val="white"/>
              </a:solidFill>
            </a:endParaRPr>
          </a:p>
        </p:txBody>
      </p:sp>
      <p:sp>
        <p:nvSpPr>
          <p:cNvPr id="5" name="Footer Placeholder 4"/>
          <p:cNvSpPr>
            <a:spLocks noGrp="1"/>
          </p:cNvSpPr>
          <p:nvPr>
            <p:ph type="ftr" sz="quarter" idx="11"/>
          </p:nvPr>
        </p:nvSpPr>
        <p:spPr/>
        <p:txBody>
          <a:bodyPr/>
          <a:lstStyle/>
          <a:p>
            <a:endParaRPr lang="en-US" dirty="0">
              <a:solidFill>
                <a:prstClr val="white">
                  <a:tint val="75000"/>
                </a:prstClr>
              </a:solidFill>
            </a:endParaRPr>
          </a:p>
        </p:txBody>
      </p:sp>
      <p:sp>
        <p:nvSpPr>
          <p:cNvPr id="6" name="Slide Number Placeholder 5"/>
          <p:cNvSpPr>
            <a:spLocks noGrp="1"/>
          </p:cNvSpPr>
          <p:nvPr>
            <p:ph type="sldNum" sz="quarter" idx="12"/>
          </p:nvPr>
        </p:nvSpPr>
        <p:spPr/>
        <p:txBody>
          <a:bodyPr/>
          <a:lstStyle/>
          <a:p>
            <a:fld id="{F53EE09F-FFB5-41D6-A098-47A7243546E5}" type="slidenum">
              <a:rPr lang="en-US" smtClean="0">
                <a:solidFill>
                  <a:prstClr val="white">
                    <a:tint val="75000"/>
                  </a:prstClr>
                </a:solidFill>
              </a:rPr>
              <a:pPr/>
              <a:t>‹#›</a:t>
            </a:fld>
            <a:endParaRPr lang="en-US" dirty="0">
              <a:solidFill>
                <a:prstClr val="white">
                  <a:tint val="75000"/>
                </a:prstClr>
              </a:solidFill>
            </a:endParaRPr>
          </a:p>
        </p:txBody>
      </p:sp>
    </p:spTree>
    <p:extLst>
      <p:ext uri="{BB962C8B-B14F-4D97-AF65-F5344CB8AC3E}">
        <p14:creationId xmlns:p14="http://schemas.microsoft.com/office/powerpoint/2010/main" val="591342722"/>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US" smtClean="0"/>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dirty="0"/>
          </a:p>
        </p:txBody>
      </p:sp>
      <p:sp>
        <p:nvSpPr>
          <p:cNvPr id="5" name="Footer Placeholder 4"/>
          <p:cNvSpPr>
            <a:spLocks noGrp="1"/>
          </p:cNvSpPr>
          <p:nvPr>
            <p:ph type="ftr" sz="quarter" idx="11"/>
          </p:nvPr>
        </p:nvSpPr>
        <p:spPr/>
        <p:txBody>
          <a:bodyPr/>
          <a:lstStyle>
            <a:lvl1pPr algn="l">
              <a:defRPr/>
            </a:lvl1pPr>
          </a:lstStyle>
          <a:p>
            <a:endParaRPr lang="en-US" dirty="0">
              <a:solidFill>
                <a:prstClr val="white">
                  <a:tint val="75000"/>
                </a:prstClr>
              </a:solidFill>
            </a:endParaRPr>
          </a:p>
        </p:txBody>
      </p:sp>
      <p:sp>
        <p:nvSpPr>
          <p:cNvPr id="6" name="Slide Number Placeholder 5"/>
          <p:cNvSpPr>
            <a:spLocks noGrp="1"/>
          </p:cNvSpPr>
          <p:nvPr>
            <p:ph type="sldNum" sz="quarter" idx="12"/>
          </p:nvPr>
        </p:nvSpPr>
        <p:spPr/>
        <p:txBody>
          <a:bodyPr/>
          <a:lstStyle/>
          <a:p>
            <a:fld id="{F53EE09F-FFB5-41D6-A098-47A7243546E5}" type="slidenum">
              <a:rPr lang="en-US" smtClean="0">
                <a:solidFill>
                  <a:prstClr val="white">
                    <a:tint val="75000"/>
                  </a:prstClr>
                </a:solidFill>
              </a:rPr>
              <a:pPr/>
              <a:t>‹#›</a:t>
            </a:fld>
            <a:endParaRPr lang="en-US" dirty="0">
              <a:solidFill>
                <a:prstClr val="white">
                  <a:tint val="75000"/>
                </a:prstClr>
              </a:solidFill>
            </a:endParaRPr>
          </a:p>
        </p:txBody>
      </p:sp>
    </p:spTree>
    <p:extLst>
      <p:ext uri="{BB962C8B-B14F-4D97-AF65-F5344CB8AC3E}">
        <p14:creationId xmlns:p14="http://schemas.microsoft.com/office/powerpoint/2010/main" val="1160705248"/>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en-US" dirty="0" smtClean="0"/>
              <a:t>Click to edit Master title style</a:t>
            </a:r>
            <a:endParaRPr lang="en-US" dirty="0"/>
          </a:p>
        </p:txBody>
      </p:sp>
      <p:sp>
        <p:nvSpPr>
          <p:cNvPr id="3" name="Content Placeholder 2"/>
          <p:cNvSpPr>
            <a:spLocks noGrp="1"/>
          </p:cNvSpPr>
          <p:nvPr>
            <p:ph idx="1"/>
          </p:nvPr>
        </p:nvSpPr>
        <p:spPr>
          <a:xfrm>
            <a:off x="255181" y="1825625"/>
            <a:ext cx="8676168" cy="4351338"/>
          </a:xfrm>
        </p:spPr>
        <p:txBody>
          <a:bodyPr/>
          <a:lstStyle>
            <a:lvl2pPr marL="457200" indent="-228600">
              <a:defRPr/>
            </a:lvl2pPr>
            <a:lvl3pPr marL="685800" indent="-228600">
              <a:defRPr/>
            </a:lvl3pPr>
            <a:lvl4pPr marL="914400" indent="-228600">
              <a:defRPr/>
            </a:lvl4pPr>
            <a:lvl5pPr marL="1143000" indent="-22860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Footer Placeholder 4"/>
          <p:cNvSpPr>
            <a:spLocks noGrp="1"/>
          </p:cNvSpPr>
          <p:nvPr>
            <p:ph type="ftr" sz="quarter" idx="11"/>
          </p:nvPr>
        </p:nvSpPr>
        <p:spPr/>
        <p:txBody>
          <a:bodyPr/>
          <a:lstStyle>
            <a:lvl1pPr algn="l">
              <a:defRPr/>
            </a:lvl1pPr>
          </a:lstStyle>
          <a:p>
            <a:endParaRPr lang="en-US" dirty="0">
              <a:solidFill>
                <a:prstClr val="white">
                  <a:tint val="75000"/>
                </a:prstClr>
              </a:solidFill>
            </a:endParaRPr>
          </a:p>
        </p:txBody>
      </p:sp>
      <p:sp>
        <p:nvSpPr>
          <p:cNvPr id="6" name="Slide Number Placeholder 5"/>
          <p:cNvSpPr>
            <a:spLocks noGrp="1"/>
          </p:cNvSpPr>
          <p:nvPr>
            <p:ph type="sldNum" sz="quarter" idx="12"/>
          </p:nvPr>
        </p:nvSpPr>
        <p:spPr/>
        <p:txBody>
          <a:bodyPr/>
          <a:lstStyle/>
          <a:p>
            <a:fld id="{F53EE09F-FFB5-41D6-A098-47A7243546E5}" type="slidenum">
              <a:rPr lang="en-US" smtClean="0">
                <a:solidFill>
                  <a:prstClr val="white">
                    <a:tint val="75000"/>
                  </a:prstClr>
                </a:solidFill>
              </a:rPr>
              <a:pPr/>
              <a:t>‹#›</a:t>
            </a:fld>
            <a:endParaRPr lang="en-US" dirty="0">
              <a:solidFill>
                <a:prstClr val="white">
                  <a:tint val="75000"/>
                </a:prstClr>
              </a:solidFill>
            </a:endParaRPr>
          </a:p>
        </p:txBody>
      </p:sp>
      <p:pic>
        <p:nvPicPr>
          <p:cNvPr id="7" name="Picture 6"/>
          <p:cNvPicPr>
            <a:picLocks noChangeAspect="1"/>
          </p:cNvPicPr>
          <p:nvPr userDrawn="1"/>
        </p:nvPicPr>
        <p:blipFill>
          <a:blip r:embed="rId2"/>
          <a:stretch>
            <a:fillRect/>
          </a:stretch>
        </p:blipFill>
        <p:spPr>
          <a:xfrm>
            <a:off x="8229600" y="43342"/>
            <a:ext cx="872023" cy="868707"/>
          </a:xfrm>
          <a:prstGeom prst="rect">
            <a:avLst/>
          </a:prstGeom>
        </p:spPr>
      </p:pic>
    </p:spTree>
    <p:extLst>
      <p:ext uri="{BB962C8B-B14F-4D97-AF65-F5344CB8AC3E}">
        <p14:creationId xmlns:p14="http://schemas.microsoft.com/office/powerpoint/2010/main" val="305394105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628650" y="6356351"/>
            <a:ext cx="2057400" cy="365125"/>
          </a:xfrm>
          <a:prstGeom prst="rect">
            <a:avLst/>
          </a:prstGeom>
        </p:spPr>
        <p:txBody>
          <a:bodyPr/>
          <a:lstStyle/>
          <a:p>
            <a:endParaRPr lang="en-US" dirty="0">
              <a:solidFill>
                <a:prstClr val="white"/>
              </a:solidFill>
            </a:endParaRPr>
          </a:p>
        </p:txBody>
      </p:sp>
      <p:sp>
        <p:nvSpPr>
          <p:cNvPr id="3" name="Footer Placeholder 2"/>
          <p:cNvSpPr>
            <a:spLocks noGrp="1"/>
          </p:cNvSpPr>
          <p:nvPr>
            <p:ph type="ftr" sz="quarter" idx="11"/>
          </p:nvPr>
        </p:nvSpPr>
        <p:spPr/>
        <p:txBody>
          <a:bodyPr/>
          <a:lstStyle/>
          <a:p>
            <a:endParaRPr lang="en-US" dirty="0">
              <a:solidFill>
                <a:prstClr val="white">
                  <a:tint val="75000"/>
                </a:prstClr>
              </a:solidFill>
            </a:endParaRPr>
          </a:p>
        </p:txBody>
      </p:sp>
      <p:sp>
        <p:nvSpPr>
          <p:cNvPr id="4" name="Slide Number Placeholder 3"/>
          <p:cNvSpPr>
            <a:spLocks noGrp="1"/>
          </p:cNvSpPr>
          <p:nvPr>
            <p:ph type="sldNum" sz="quarter" idx="12"/>
          </p:nvPr>
        </p:nvSpPr>
        <p:spPr/>
        <p:txBody>
          <a:bodyPr/>
          <a:lstStyle/>
          <a:p>
            <a:fld id="{F53EE09F-FFB5-41D6-A098-47A7243546E5}" type="slidenum">
              <a:rPr lang="en-US" smtClean="0">
                <a:solidFill>
                  <a:prstClr val="white">
                    <a:tint val="75000"/>
                  </a:prstClr>
                </a:solidFill>
              </a:rPr>
              <a:pPr/>
              <a:t>‹#›</a:t>
            </a:fld>
            <a:endParaRPr lang="en-US" dirty="0">
              <a:solidFill>
                <a:prstClr val="white">
                  <a:tint val="75000"/>
                </a:prstClr>
              </a:solidFill>
            </a:endParaRPr>
          </a:p>
        </p:txBody>
      </p:sp>
    </p:spTree>
    <p:extLst>
      <p:ext uri="{BB962C8B-B14F-4D97-AF65-F5344CB8AC3E}">
        <p14:creationId xmlns:p14="http://schemas.microsoft.com/office/powerpoint/2010/main" val="1263766107"/>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US" smtClean="0"/>
              <a:t>Click to edit Master title style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5" name="Footer Placeholder 4"/>
          <p:cNvSpPr>
            <a:spLocks noGrp="1"/>
          </p:cNvSpPr>
          <p:nvPr>
            <p:ph type="ftr" sz="quarter" idx="11"/>
          </p:nvPr>
        </p:nvSpPr>
        <p:spPr/>
        <p:txBody>
          <a:bodyPr/>
          <a:lstStyle>
            <a:lvl1pPr algn="l">
              <a:defRPr/>
            </a:lvl1pPr>
          </a:lstStyle>
          <a:p>
            <a:endParaRPr lang="en-US" dirty="0">
              <a:solidFill>
                <a:prstClr val="white">
                  <a:tint val="75000"/>
                </a:prstClr>
              </a:solidFill>
            </a:endParaRPr>
          </a:p>
        </p:txBody>
      </p:sp>
      <p:sp>
        <p:nvSpPr>
          <p:cNvPr id="6" name="Slide Number Placeholder 5"/>
          <p:cNvSpPr>
            <a:spLocks noGrp="1"/>
          </p:cNvSpPr>
          <p:nvPr>
            <p:ph type="sldNum" sz="quarter" idx="12"/>
          </p:nvPr>
        </p:nvSpPr>
        <p:spPr/>
        <p:txBody>
          <a:bodyPr/>
          <a:lstStyle/>
          <a:p>
            <a:fld id="{F53EE09F-FFB5-41D6-A098-47A7243546E5}" type="slidenum">
              <a:rPr lang="en-US" smtClean="0">
                <a:solidFill>
                  <a:prstClr val="white">
                    <a:tint val="75000"/>
                  </a:prstClr>
                </a:solidFill>
              </a:rPr>
              <a:pPr/>
              <a:t>‹#›</a:t>
            </a:fld>
            <a:endParaRPr lang="en-US" dirty="0">
              <a:solidFill>
                <a:prstClr val="white">
                  <a:tint val="75000"/>
                </a:prstClr>
              </a:solidFill>
            </a:endParaRPr>
          </a:p>
        </p:txBody>
      </p:sp>
    </p:spTree>
    <p:extLst>
      <p:ext uri="{BB962C8B-B14F-4D97-AF65-F5344CB8AC3E}">
        <p14:creationId xmlns:p14="http://schemas.microsoft.com/office/powerpoint/2010/main" val="1470314029"/>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3" name="Content Placeholder 2"/>
          <p:cNvSpPr>
            <a:spLocks noGrp="1"/>
          </p:cNvSpPr>
          <p:nvPr>
            <p:ph sz="half" idx="1"/>
          </p:nvPr>
        </p:nvSpPr>
        <p:spPr>
          <a:xfrm>
            <a:off x="237392" y="1825625"/>
            <a:ext cx="4277458" cy="4351338"/>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Footer Placeholder 5"/>
          <p:cNvSpPr>
            <a:spLocks noGrp="1"/>
          </p:cNvSpPr>
          <p:nvPr>
            <p:ph type="ftr" sz="quarter" idx="11"/>
          </p:nvPr>
        </p:nvSpPr>
        <p:spPr/>
        <p:txBody>
          <a:bodyPr/>
          <a:lstStyle>
            <a:lvl1pPr algn="l">
              <a:defRPr/>
            </a:lvl1pPr>
          </a:lstStyle>
          <a:p>
            <a:endParaRPr lang="en-US" dirty="0">
              <a:solidFill>
                <a:prstClr val="white">
                  <a:tint val="75000"/>
                </a:prstClr>
              </a:solidFill>
            </a:endParaRPr>
          </a:p>
        </p:txBody>
      </p:sp>
      <p:sp>
        <p:nvSpPr>
          <p:cNvPr id="7" name="Slide Number Placeholder 6"/>
          <p:cNvSpPr>
            <a:spLocks noGrp="1"/>
          </p:cNvSpPr>
          <p:nvPr>
            <p:ph type="sldNum" sz="quarter" idx="12"/>
          </p:nvPr>
        </p:nvSpPr>
        <p:spPr/>
        <p:txBody>
          <a:bodyPr/>
          <a:lstStyle/>
          <a:p>
            <a:fld id="{F53EE09F-FFB5-41D6-A098-47A7243546E5}" type="slidenum">
              <a:rPr lang="en-US" smtClean="0">
                <a:solidFill>
                  <a:prstClr val="white">
                    <a:tint val="75000"/>
                  </a:prstClr>
                </a:solidFill>
              </a:rPr>
              <a:pPr/>
              <a:t>‹#›</a:t>
            </a:fld>
            <a:endParaRPr lang="en-US" dirty="0">
              <a:solidFill>
                <a:prstClr val="white">
                  <a:tint val="75000"/>
                </a:prstClr>
              </a:solidFill>
            </a:endParaRPr>
          </a:p>
        </p:txBody>
      </p:sp>
    </p:spTree>
    <p:extLst>
      <p:ext uri="{BB962C8B-B14F-4D97-AF65-F5344CB8AC3E}">
        <p14:creationId xmlns:p14="http://schemas.microsoft.com/office/powerpoint/2010/main" val="3065824796"/>
      </p:ext>
    </p:extLst>
  </p:cSld>
  <p:clrMapOvr>
    <a:masterClrMapping/>
  </p:clrMapOvr>
  <p:timing>
    <p:tnLst>
      <p:par>
        <p:cTn id="1" dur="indefinite" restart="never" nodeType="tmRoot"/>
      </p:par>
    </p:tnLst>
  </p:timing>
</p:sldLayout>
</file>

<file path=ppt/slideLayouts/slideLayout72.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Footer Placeholder 7"/>
          <p:cNvSpPr>
            <a:spLocks noGrp="1"/>
          </p:cNvSpPr>
          <p:nvPr>
            <p:ph type="ftr" sz="quarter" idx="11"/>
          </p:nvPr>
        </p:nvSpPr>
        <p:spPr/>
        <p:txBody>
          <a:bodyPr/>
          <a:lstStyle>
            <a:lvl1pPr algn="l">
              <a:defRPr/>
            </a:lvl1pPr>
          </a:lstStyle>
          <a:p>
            <a:endParaRPr lang="en-US" dirty="0">
              <a:solidFill>
                <a:prstClr val="white">
                  <a:tint val="75000"/>
                </a:prstClr>
              </a:solidFill>
            </a:endParaRPr>
          </a:p>
        </p:txBody>
      </p:sp>
      <p:sp>
        <p:nvSpPr>
          <p:cNvPr id="9" name="Slide Number Placeholder 8"/>
          <p:cNvSpPr>
            <a:spLocks noGrp="1"/>
          </p:cNvSpPr>
          <p:nvPr>
            <p:ph type="sldNum" sz="quarter" idx="12"/>
          </p:nvPr>
        </p:nvSpPr>
        <p:spPr/>
        <p:txBody>
          <a:bodyPr/>
          <a:lstStyle/>
          <a:p>
            <a:fld id="{F53EE09F-FFB5-41D6-A098-47A7243546E5}" type="slidenum">
              <a:rPr lang="en-US" smtClean="0">
                <a:solidFill>
                  <a:prstClr val="white">
                    <a:tint val="75000"/>
                  </a:prstClr>
                </a:solidFill>
              </a:rPr>
              <a:pPr/>
              <a:t>‹#›</a:t>
            </a:fld>
            <a:endParaRPr lang="en-US" dirty="0">
              <a:solidFill>
                <a:prstClr val="white">
                  <a:tint val="75000"/>
                </a:prstClr>
              </a:solidFill>
            </a:endParaRPr>
          </a:p>
        </p:txBody>
      </p:sp>
    </p:spTree>
    <p:extLst>
      <p:ext uri="{BB962C8B-B14F-4D97-AF65-F5344CB8AC3E}">
        <p14:creationId xmlns:p14="http://schemas.microsoft.com/office/powerpoint/2010/main" val="810051625"/>
      </p:ext>
    </p:extLst>
  </p:cSld>
  <p:clrMapOvr>
    <a:masterClrMapping/>
  </p:clrMapOvr>
  <p:timing>
    <p:tnLst>
      <p:par>
        <p:cTn id="1" dur="indefinite" restart="never" nodeType="tmRoot"/>
      </p:par>
    </p:tnLst>
  </p:timing>
</p:sldLayout>
</file>

<file path=ppt/slideLayouts/slideLayout73.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Footer Placeholder 3"/>
          <p:cNvSpPr>
            <a:spLocks noGrp="1"/>
          </p:cNvSpPr>
          <p:nvPr>
            <p:ph type="ftr" sz="quarter" idx="11"/>
          </p:nvPr>
        </p:nvSpPr>
        <p:spPr/>
        <p:txBody>
          <a:bodyPr/>
          <a:lstStyle>
            <a:lvl1pPr algn="l">
              <a:defRPr/>
            </a:lvl1pPr>
          </a:lstStyle>
          <a:p>
            <a:endParaRPr lang="en-US" dirty="0">
              <a:solidFill>
                <a:prstClr val="white">
                  <a:tint val="75000"/>
                </a:prstClr>
              </a:solidFill>
            </a:endParaRPr>
          </a:p>
        </p:txBody>
      </p:sp>
      <p:sp>
        <p:nvSpPr>
          <p:cNvPr id="5" name="Slide Number Placeholder 4"/>
          <p:cNvSpPr>
            <a:spLocks noGrp="1"/>
          </p:cNvSpPr>
          <p:nvPr>
            <p:ph type="sldNum" sz="quarter" idx="12"/>
          </p:nvPr>
        </p:nvSpPr>
        <p:spPr/>
        <p:txBody>
          <a:bodyPr/>
          <a:lstStyle/>
          <a:p>
            <a:fld id="{F53EE09F-FFB5-41D6-A098-47A7243546E5}" type="slidenum">
              <a:rPr lang="en-US" smtClean="0">
                <a:solidFill>
                  <a:prstClr val="white">
                    <a:tint val="75000"/>
                  </a:prstClr>
                </a:solidFill>
              </a:rPr>
              <a:pPr/>
              <a:t>‹#›</a:t>
            </a:fld>
            <a:endParaRPr lang="en-US" dirty="0">
              <a:solidFill>
                <a:prstClr val="white">
                  <a:tint val="75000"/>
                </a:prstClr>
              </a:solidFill>
            </a:endParaRPr>
          </a:p>
        </p:txBody>
      </p:sp>
    </p:spTree>
    <p:extLst>
      <p:ext uri="{BB962C8B-B14F-4D97-AF65-F5344CB8AC3E}">
        <p14:creationId xmlns:p14="http://schemas.microsoft.com/office/powerpoint/2010/main" val="2788848378"/>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628650" y="6356351"/>
            <a:ext cx="2057400" cy="365125"/>
          </a:xfrm>
          <a:prstGeom prst="rect">
            <a:avLst/>
          </a:prstGeom>
        </p:spPr>
        <p:txBody>
          <a:bodyPr/>
          <a:lstStyle/>
          <a:p>
            <a:endParaRPr lang="en-US" dirty="0">
              <a:solidFill>
                <a:prstClr val="white"/>
              </a:solidFill>
            </a:endParaRPr>
          </a:p>
        </p:txBody>
      </p:sp>
      <p:sp>
        <p:nvSpPr>
          <p:cNvPr id="3" name="Footer Placeholder 2"/>
          <p:cNvSpPr>
            <a:spLocks noGrp="1"/>
          </p:cNvSpPr>
          <p:nvPr>
            <p:ph type="ftr" sz="quarter" idx="11"/>
          </p:nvPr>
        </p:nvSpPr>
        <p:spPr/>
        <p:txBody>
          <a:bodyPr/>
          <a:lstStyle/>
          <a:p>
            <a:endParaRPr lang="en-US" dirty="0">
              <a:solidFill>
                <a:prstClr val="white">
                  <a:tint val="75000"/>
                </a:prstClr>
              </a:solidFill>
            </a:endParaRPr>
          </a:p>
        </p:txBody>
      </p:sp>
      <p:sp>
        <p:nvSpPr>
          <p:cNvPr id="4" name="Slide Number Placeholder 3"/>
          <p:cNvSpPr>
            <a:spLocks noGrp="1"/>
          </p:cNvSpPr>
          <p:nvPr>
            <p:ph type="sldNum" sz="quarter" idx="12"/>
          </p:nvPr>
        </p:nvSpPr>
        <p:spPr/>
        <p:txBody>
          <a:bodyPr/>
          <a:lstStyle/>
          <a:p>
            <a:fld id="{F53EE09F-FFB5-41D6-A098-47A7243546E5}" type="slidenum">
              <a:rPr lang="en-US" smtClean="0">
                <a:solidFill>
                  <a:prstClr val="white">
                    <a:tint val="75000"/>
                  </a:prstClr>
                </a:solidFill>
              </a:rPr>
              <a:pPr/>
              <a:t>‹#›</a:t>
            </a:fld>
            <a:endParaRPr lang="en-US" dirty="0">
              <a:solidFill>
                <a:prstClr val="white">
                  <a:tint val="75000"/>
                </a:prstClr>
              </a:solidFill>
            </a:endParaRPr>
          </a:p>
        </p:txBody>
      </p:sp>
    </p:spTree>
    <p:extLst>
      <p:ext uri="{BB962C8B-B14F-4D97-AF65-F5344CB8AC3E}">
        <p14:creationId xmlns:p14="http://schemas.microsoft.com/office/powerpoint/2010/main" val="1074037237"/>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smtClean="0"/>
              <a:t>Click to edit Master title style</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a:xfrm>
            <a:off x="628650" y="6356351"/>
            <a:ext cx="2057400" cy="365125"/>
          </a:xfrm>
          <a:prstGeom prst="rect">
            <a:avLst/>
          </a:prstGeom>
        </p:spPr>
        <p:txBody>
          <a:bodyPr/>
          <a:lstStyle/>
          <a:p>
            <a:endParaRPr lang="en-US" dirty="0">
              <a:solidFill>
                <a:prstClr val="white"/>
              </a:solidFill>
            </a:endParaRPr>
          </a:p>
        </p:txBody>
      </p:sp>
      <p:sp>
        <p:nvSpPr>
          <p:cNvPr id="6" name="Footer Placeholder 5"/>
          <p:cNvSpPr>
            <a:spLocks noGrp="1"/>
          </p:cNvSpPr>
          <p:nvPr>
            <p:ph type="ftr" sz="quarter" idx="11"/>
          </p:nvPr>
        </p:nvSpPr>
        <p:spPr/>
        <p:txBody>
          <a:bodyPr/>
          <a:lstStyle/>
          <a:p>
            <a:endParaRPr lang="en-US" dirty="0">
              <a:solidFill>
                <a:prstClr val="white">
                  <a:tint val="75000"/>
                </a:prstClr>
              </a:solidFill>
            </a:endParaRPr>
          </a:p>
        </p:txBody>
      </p:sp>
      <p:sp>
        <p:nvSpPr>
          <p:cNvPr id="7" name="Slide Number Placeholder 6"/>
          <p:cNvSpPr>
            <a:spLocks noGrp="1"/>
          </p:cNvSpPr>
          <p:nvPr>
            <p:ph type="sldNum" sz="quarter" idx="12"/>
          </p:nvPr>
        </p:nvSpPr>
        <p:spPr/>
        <p:txBody>
          <a:bodyPr/>
          <a:lstStyle/>
          <a:p>
            <a:fld id="{F53EE09F-FFB5-41D6-A098-47A7243546E5}" type="slidenum">
              <a:rPr lang="en-US" smtClean="0">
                <a:solidFill>
                  <a:prstClr val="white">
                    <a:tint val="75000"/>
                  </a:prstClr>
                </a:solidFill>
              </a:rPr>
              <a:pPr/>
              <a:t>‹#›</a:t>
            </a:fld>
            <a:endParaRPr lang="en-US" dirty="0">
              <a:solidFill>
                <a:prstClr val="white">
                  <a:tint val="75000"/>
                </a:prstClr>
              </a:solidFill>
            </a:endParaRPr>
          </a:p>
        </p:txBody>
      </p:sp>
    </p:spTree>
    <p:extLst>
      <p:ext uri="{BB962C8B-B14F-4D97-AF65-F5344CB8AC3E}">
        <p14:creationId xmlns:p14="http://schemas.microsoft.com/office/powerpoint/2010/main" val="3021965258"/>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smtClean="0"/>
              <a:t>Click icon to add picture</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a:xfrm>
            <a:off x="628650" y="6356351"/>
            <a:ext cx="2057400" cy="365125"/>
          </a:xfrm>
          <a:prstGeom prst="rect">
            <a:avLst/>
          </a:prstGeom>
        </p:spPr>
        <p:txBody>
          <a:bodyPr/>
          <a:lstStyle/>
          <a:p>
            <a:endParaRPr lang="en-US" dirty="0">
              <a:solidFill>
                <a:prstClr val="white"/>
              </a:solidFill>
            </a:endParaRPr>
          </a:p>
        </p:txBody>
      </p:sp>
      <p:sp>
        <p:nvSpPr>
          <p:cNvPr id="6" name="Footer Placeholder 5"/>
          <p:cNvSpPr>
            <a:spLocks noGrp="1"/>
          </p:cNvSpPr>
          <p:nvPr>
            <p:ph type="ftr" sz="quarter" idx="11"/>
          </p:nvPr>
        </p:nvSpPr>
        <p:spPr/>
        <p:txBody>
          <a:bodyPr/>
          <a:lstStyle/>
          <a:p>
            <a:endParaRPr lang="en-US" dirty="0">
              <a:solidFill>
                <a:prstClr val="white">
                  <a:tint val="75000"/>
                </a:prstClr>
              </a:solidFill>
            </a:endParaRPr>
          </a:p>
        </p:txBody>
      </p:sp>
      <p:sp>
        <p:nvSpPr>
          <p:cNvPr id="7" name="Slide Number Placeholder 6"/>
          <p:cNvSpPr>
            <a:spLocks noGrp="1"/>
          </p:cNvSpPr>
          <p:nvPr>
            <p:ph type="sldNum" sz="quarter" idx="12"/>
          </p:nvPr>
        </p:nvSpPr>
        <p:spPr/>
        <p:txBody>
          <a:bodyPr/>
          <a:lstStyle/>
          <a:p>
            <a:fld id="{F53EE09F-FFB5-41D6-A098-47A7243546E5}" type="slidenum">
              <a:rPr lang="en-US" smtClean="0">
                <a:solidFill>
                  <a:prstClr val="white">
                    <a:tint val="75000"/>
                  </a:prstClr>
                </a:solidFill>
              </a:rPr>
              <a:pPr/>
              <a:t>‹#›</a:t>
            </a:fld>
            <a:endParaRPr lang="en-US" dirty="0">
              <a:solidFill>
                <a:prstClr val="white">
                  <a:tint val="75000"/>
                </a:prstClr>
              </a:solidFill>
            </a:endParaRPr>
          </a:p>
        </p:txBody>
      </p:sp>
    </p:spTree>
    <p:extLst>
      <p:ext uri="{BB962C8B-B14F-4D97-AF65-F5344CB8AC3E}">
        <p14:creationId xmlns:p14="http://schemas.microsoft.com/office/powerpoint/2010/main" val="2663555748"/>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showMasterSp="0"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a:xfrm>
            <a:off x="628650" y="6356351"/>
            <a:ext cx="2057400" cy="365125"/>
          </a:xfrm>
          <a:prstGeom prst="rect">
            <a:avLst/>
          </a:prstGeom>
        </p:spPr>
        <p:txBody>
          <a:bodyPr/>
          <a:lstStyle/>
          <a:p>
            <a:endParaRPr lang="en-US" dirty="0">
              <a:solidFill>
                <a:prstClr val="white"/>
              </a:solidFill>
            </a:endParaRPr>
          </a:p>
        </p:txBody>
      </p:sp>
      <p:sp>
        <p:nvSpPr>
          <p:cNvPr id="5" name="Footer Placeholder 4"/>
          <p:cNvSpPr>
            <a:spLocks noGrp="1"/>
          </p:cNvSpPr>
          <p:nvPr>
            <p:ph type="ftr" sz="quarter" idx="11"/>
          </p:nvPr>
        </p:nvSpPr>
        <p:spPr/>
        <p:txBody>
          <a:bodyPr/>
          <a:lstStyle/>
          <a:p>
            <a:endParaRPr lang="en-US" dirty="0">
              <a:solidFill>
                <a:prstClr val="white">
                  <a:tint val="75000"/>
                </a:prstClr>
              </a:solidFill>
            </a:endParaRPr>
          </a:p>
        </p:txBody>
      </p:sp>
      <p:sp>
        <p:nvSpPr>
          <p:cNvPr id="6" name="Slide Number Placeholder 5"/>
          <p:cNvSpPr>
            <a:spLocks noGrp="1"/>
          </p:cNvSpPr>
          <p:nvPr>
            <p:ph type="sldNum" sz="quarter" idx="12"/>
          </p:nvPr>
        </p:nvSpPr>
        <p:spPr/>
        <p:txBody>
          <a:bodyPr/>
          <a:lstStyle/>
          <a:p>
            <a:fld id="{F53EE09F-FFB5-41D6-A098-47A7243546E5}" type="slidenum">
              <a:rPr lang="en-US" smtClean="0">
                <a:solidFill>
                  <a:prstClr val="white">
                    <a:tint val="75000"/>
                  </a:prstClr>
                </a:solidFill>
              </a:rPr>
              <a:pPr/>
              <a:t>‹#›</a:t>
            </a:fld>
            <a:endParaRPr lang="en-US" dirty="0">
              <a:solidFill>
                <a:prstClr val="white">
                  <a:tint val="75000"/>
                </a:prstClr>
              </a:solidFill>
            </a:endParaRPr>
          </a:p>
        </p:txBody>
      </p:sp>
    </p:spTree>
    <p:extLst>
      <p:ext uri="{BB962C8B-B14F-4D97-AF65-F5344CB8AC3E}">
        <p14:creationId xmlns:p14="http://schemas.microsoft.com/office/powerpoint/2010/main" val="2649752685"/>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a:xfrm>
            <a:off x="628650" y="6356351"/>
            <a:ext cx="2057400" cy="365125"/>
          </a:xfrm>
          <a:prstGeom prst="rect">
            <a:avLst/>
          </a:prstGeom>
        </p:spPr>
        <p:txBody>
          <a:bodyPr/>
          <a:lstStyle/>
          <a:p>
            <a:endParaRPr lang="en-US" dirty="0">
              <a:solidFill>
                <a:prstClr val="white"/>
              </a:solidFill>
            </a:endParaRPr>
          </a:p>
        </p:txBody>
      </p:sp>
      <p:sp>
        <p:nvSpPr>
          <p:cNvPr id="5" name="Footer Placeholder 4"/>
          <p:cNvSpPr>
            <a:spLocks noGrp="1"/>
          </p:cNvSpPr>
          <p:nvPr>
            <p:ph type="ftr" sz="quarter" idx="11"/>
          </p:nvPr>
        </p:nvSpPr>
        <p:spPr/>
        <p:txBody>
          <a:bodyPr/>
          <a:lstStyle/>
          <a:p>
            <a:endParaRPr lang="en-US" dirty="0">
              <a:solidFill>
                <a:prstClr val="white">
                  <a:tint val="75000"/>
                </a:prstClr>
              </a:solidFill>
            </a:endParaRPr>
          </a:p>
        </p:txBody>
      </p:sp>
      <p:sp>
        <p:nvSpPr>
          <p:cNvPr id="6" name="Slide Number Placeholder 5"/>
          <p:cNvSpPr>
            <a:spLocks noGrp="1"/>
          </p:cNvSpPr>
          <p:nvPr>
            <p:ph type="sldNum" sz="quarter" idx="12"/>
          </p:nvPr>
        </p:nvSpPr>
        <p:spPr/>
        <p:txBody>
          <a:bodyPr/>
          <a:lstStyle/>
          <a:p>
            <a:fld id="{F53EE09F-FFB5-41D6-A098-47A7243546E5}" type="slidenum">
              <a:rPr lang="en-US" smtClean="0">
                <a:solidFill>
                  <a:prstClr val="white">
                    <a:tint val="75000"/>
                  </a:prstClr>
                </a:solidFill>
              </a:rPr>
              <a:pPr/>
              <a:t>‹#›</a:t>
            </a:fld>
            <a:endParaRPr lang="en-US" dirty="0">
              <a:solidFill>
                <a:prstClr val="white">
                  <a:tint val="75000"/>
                </a:prstClr>
              </a:solidFill>
            </a:endParaRPr>
          </a:p>
        </p:txBody>
      </p:sp>
    </p:spTree>
    <p:extLst>
      <p:ext uri="{BB962C8B-B14F-4D97-AF65-F5344CB8AC3E}">
        <p14:creationId xmlns:p14="http://schemas.microsoft.com/office/powerpoint/2010/main" val="562045653"/>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US" smtClean="0"/>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dirty="0"/>
          </a:p>
        </p:txBody>
      </p:sp>
      <p:sp>
        <p:nvSpPr>
          <p:cNvPr id="5" name="Footer Placeholder 4"/>
          <p:cNvSpPr>
            <a:spLocks noGrp="1"/>
          </p:cNvSpPr>
          <p:nvPr>
            <p:ph type="ftr" sz="quarter" idx="11"/>
          </p:nvPr>
        </p:nvSpPr>
        <p:spPr/>
        <p:txBody>
          <a:bodyPr/>
          <a:lstStyle>
            <a:lvl1pPr algn="l">
              <a:defRPr/>
            </a:lvl1pPr>
          </a:lstStyle>
          <a:p>
            <a:endParaRPr lang="en-US" dirty="0">
              <a:solidFill>
                <a:prstClr val="white">
                  <a:tint val="75000"/>
                </a:prstClr>
              </a:solidFill>
            </a:endParaRPr>
          </a:p>
        </p:txBody>
      </p:sp>
      <p:sp>
        <p:nvSpPr>
          <p:cNvPr id="6" name="Slide Number Placeholder 5"/>
          <p:cNvSpPr>
            <a:spLocks noGrp="1"/>
          </p:cNvSpPr>
          <p:nvPr>
            <p:ph type="sldNum" sz="quarter" idx="12"/>
          </p:nvPr>
        </p:nvSpPr>
        <p:spPr/>
        <p:txBody>
          <a:bodyPr/>
          <a:lstStyle/>
          <a:p>
            <a:fld id="{F53EE09F-FFB5-41D6-A098-47A7243546E5}" type="slidenum">
              <a:rPr lang="en-US" smtClean="0">
                <a:solidFill>
                  <a:prstClr val="white">
                    <a:tint val="75000"/>
                  </a:prstClr>
                </a:solidFill>
              </a:rPr>
              <a:pPr/>
              <a:t>‹#›</a:t>
            </a:fld>
            <a:endParaRPr lang="en-US" dirty="0">
              <a:solidFill>
                <a:prstClr val="white">
                  <a:tint val="75000"/>
                </a:prstClr>
              </a:solidFill>
            </a:endParaRPr>
          </a:p>
        </p:txBody>
      </p:sp>
    </p:spTree>
    <p:extLst>
      <p:ext uri="{BB962C8B-B14F-4D97-AF65-F5344CB8AC3E}">
        <p14:creationId xmlns:p14="http://schemas.microsoft.com/office/powerpoint/2010/main" val="113668002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smtClean="0"/>
              <a:t>Click to edit Master title style</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a:xfrm>
            <a:off x="628650" y="6356351"/>
            <a:ext cx="2057400" cy="365125"/>
          </a:xfrm>
          <a:prstGeom prst="rect">
            <a:avLst/>
          </a:prstGeom>
        </p:spPr>
        <p:txBody>
          <a:bodyPr/>
          <a:lstStyle/>
          <a:p>
            <a:endParaRPr lang="en-US" dirty="0">
              <a:solidFill>
                <a:prstClr val="white"/>
              </a:solidFill>
            </a:endParaRPr>
          </a:p>
        </p:txBody>
      </p:sp>
      <p:sp>
        <p:nvSpPr>
          <p:cNvPr id="6" name="Footer Placeholder 5"/>
          <p:cNvSpPr>
            <a:spLocks noGrp="1"/>
          </p:cNvSpPr>
          <p:nvPr>
            <p:ph type="ftr" sz="quarter" idx="11"/>
          </p:nvPr>
        </p:nvSpPr>
        <p:spPr/>
        <p:txBody>
          <a:bodyPr/>
          <a:lstStyle/>
          <a:p>
            <a:endParaRPr lang="en-US" dirty="0">
              <a:solidFill>
                <a:prstClr val="white">
                  <a:tint val="75000"/>
                </a:prstClr>
              </a:solidFill>
            </a:endParaRPr>
          </a:p>
        </p:txBody>
      </p:sp>
      <p:sp>
        <p:nvSpPr>
          <p:cNvPr id="7" name="Slide Number Placeholder 6"/>
          <p:cNvSpPr>
            <a:spLocks noGrp="1"/>
          </p:cNvSpPr>
          <p:nvPr>
            <p:ph type="sldNum" sz="quarter" idx="12"/>
          </p:nvPr>
        </p:nvSpPr>
        <p:spPr/>
        <p:txBody>
          <a:bodyPr/>
          <a:lstStyle/>
          <a:p>
            <a:fld id="{F53EE09F-FFB5-41D6-A098-47A7243546E5}" type="slidenum">
              <a:rPr lang="en-US" smtClean="0">
                <a:solidFill>
                  <a:prstClr val="white">
                    <a:tint val="75000"/>
                  </a:prstClr>
                </a:solidFill>
              </a:rPr>
              <a:pPr/>
              <a:t>‹#›</a:t>
            </a:fld>
            <a:endParaRPr lang="en-US" dirty="0">
              <a:solidFill>
                <a:prstClr val="white">
                  <a:tint val="75000"/>
                </a:prstClr>
              </a:solidFill>
            </a:endParaRPr>
          </a:p>
        </p:txBody>
      </p:sp>
    </p:spTree>
    <p:extLst>
      <p:ext uri="{BB962C8B-B14F-4D97-AF65-F5344CB8AC3E}">
        <p14:creationId xmlns:p14="http://schemas.microsoft.com/office/powerpoint/2010/main" val="2069532968"/>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4000"/>
            </a:lvl1pPr>
          </a:lstStyle>
          <a:p>
            <a:r>
              <a:rPr lang="en-US" dirty="0" smtClean="0"/>
              <a:t>Click to edit Master title style</a:t>
            </a:r>
            <a:endParaRPr lang="en-US" dirty="0"/>
          </a:p>
        </p:txBody>
      </p:sp>
      <p:sp>
        <p:nvSpPr>
          <p:cNvPr id="3" name="Content Placeholder 2"/>
          <p:cNvSpPr>
            <a:spLocks noGrp="1"/>
          </p:cNvSpPr>
          <p:nvPr>
            <p:ph idx="1"/>
          </p:nvPr>
        </p:nvSpPr>
        <p:spPr>
          <a:xfrm>
            <a:off x="255181" y="1825625"/>
            <a:ext cx="8676168" cy="4351338"/>
          </a:xfrm>
        </p:spPr>
        <p:txBody>
          <a:bodyPr/>
          <a:lstStyle>
            <a:lvl2pPr marL="457200" indent="-228600">
              <a:defRPr/>
            </a:lvl2pPr>
            <a:lvl3pPr marL="685800" indent="-228600">
              <a:defRPr/>
            </a:lvl3pPr>
            <a:lvl4pPr marL="914400" indent="-228600">
              <a:defRPr/>
            </a:lvl4pPr>
            <a:lvl5pPr marL="1143000" indent="-22860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Footer Placeholder 4"/>
          <p:cNvSpPr>
            <a:spLocks noGrp="1"/>
          </p:cNvSpPr>
          <p:nvPr>
            <p:ph type="ftr" sz="quarter" idx="11"/>
          </p:nvPr>
        </p:nvSpPr>
        <p:spPr/>
        <p:txBody>
          <a:bodyPr/>
          <a:lstStyle>
            <a:lvl1pPr algn="l">
              <a:defRPr/>
            </a:lvl1pPr>
          </a:lstStyle>
          <a:p>
            <a:endParaRPr lang="en-US" dirty="0">
              <a:solidFill>
                <a:prstClr val="white">
                  <a:tint val="75000"/>
                </a:prstClr>
              </a:solidFill>
            </a:endParaRPr>
          </a:p>
        </p:txBody>
      </p:sp>
      <p:sp>
        <p:nvSpPr>
          <p:cNvPr id="6" name="Slide Number Placeholder 5"/>
          <p:cNvSpPr>
            <a:spLocks noGrp="1"/>
          </p:cNvSpPr>
          <p:nvPr>
            <p:ph type="sldNum" sz="quarter" idx="12"/>
          </p:nvPr>
        </p:nvSpPr>
        <p:spPr/>
        <p:txBody>
          <a:bodyPr/>
          <a:lstStyle/>
          <a:p>
            <a:fld id="{F53EE09F-FFB5-41D6-A098-47A7243546E5}" type="slidenum">
              <a:rPr lang="en-US" smtClean="0">
                <a:solidFill>
                  <a:prstClr val="white">
                    <a:tint val="75000"/>
                  </a:prstClr>
                </a:solidFill>
              </a:rPr>
              <a:pPr/>
              <a:t>‹#›</a:t>
            </a:fld>
            <a:endParaRPr lang="en-US" dirty="0">
              <a:solidFill>
                <a:prstClr val="white">
                  <a:tint val="75000"/>
                </a:prstClr>
              </a:solidFill>
            </a:endParaRPr>
          </a:p>
        </p:txBody>
      </p:sp>
      <p:pic>
        <p:nvPicPr>
          <p:cNvPr id="7" name="Picture 6"/>
          <p:cNvPicPr>
            <a:picLocks noChangeAspect="1"/>
          </p:cNvPicPr>
          <p:nvPr userDrawn="1"/>
        </p:nvPicPr>
        <p:blipFill>
          <a:blip r:embed="rId2"/>
          <a:stretch>
            <a:fillRect/>
          </a:stretch>
        </p:blipFill>
        <p:spPr>
          <a:xfrm>
            <a:off x="8229600" y="43342"/>
            <a:ext cx="872023" cy="868707"/>
          </a:xfrm>
          <a:prstGeom prst="rect">
            <a:avLst/>
          </a:prstGeom>
        </p:spPr>
      </p:pic>
    </p:spTree>
    <p:extLst>
      <p:ext uri="{BB962C8B-B14F-4D97-AF65-F5344CB8AC3E}">
        <p14:creationId xmlns:p14="http://schemas.microsoft.com/office/powerpoint/2010/main" val="4037767211"/>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US" smtClean="0"/>
              <a:t>Click to edit Master title style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5" name="Footer Placeholder 4"/>
          <p:cNvSpPr>
            <a:spLocks noGrp="1"/>
          </p:cNvSpPr>
          <p:nvPr>
            <p:ph type="ftr" sz="quarter" idx="11"/>
          </p:nvPr>
        </p:nvSpPr>
        <p:spPr/>
        <p:txBody>
          <a:bodyPr/>
          <a:lstStyle>
            <a:lvl1pPr algn="l">
              <a:defRPr/>
            </a:lvl1pPr>
          </a:lstStyle>
          <a:p>
            <a:endParaRPr lang="en-US" dirty="0">
              <a:solidFill>
                <a:prstClr val="white">
                  <a:tint val="75000"/>
                </a:prstClr>
              </a:solidFill>
            </a:endParaRPr>
          </a:p>
        </p:txBody>
      </p:sp>
      <p:sp>
        <p:nvSpPr>
          <p:cNvPr id="6" name="Slide Number Placeholder 5"/>
          <p:cNvSpPr>
            <a:spLocks noGrp="1"/>
          </p:cNvSpPr>
          <p:nvPr>
            <p:ph type="sldNum" sz="quarter" idx="12"/>
          </p:nvPr>
        </p:nvSpPr>
        <p:spPr/>
        <p:txBody>
          <a:bodyPr/>
          <a:lstStyle/>
          <a:p>
            <a:fld id="{F53EE09F-FFB5-41D6-A098-47A7243546E5}" type="slidenum">
              <a:rPr lang="en-US" smtClean="0">
                <a:solidFill>
                  <a:prstClr val="white">
                    <a:tint val="75000"/>
                  </a:prstClr>
                </a:solidFill>
              </a:rPr>
              <a:pPr/>
              <a:t>‹#›</a:t>
            </a:fld>
            <a:endParaRPr lang="en-US" dirty="0">
              <a:solidFill>
                <a:prstClr val="white">
                  <a:tint val="75000"/>
                </a:prstClr>
              </a:solidFill>
            </a:endParaRPr>
          </a:p>
        </p:txBody>
      </p:sp>
    </p:spTree>
    <p:extLst>
      <p:ext uri="{BB962C8B-B14F-4D97-AF65-F5344CB8AC3E}">
        <p14:creationId xmlns:p14="http://schemas.microsoft.com/office/powerpoint/2010/main" val="819745301"/>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237392" y="1825625"/>
            <a:ext cx="4277458" cy="4351338"/>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Footer Placeholder 5"/>
          <p:cNvSpPr>
            <a:spLocks noGrp="1"/>
          </p:cNvSpPr>
          <p:nvPr>
            <p:ph type="ftr" sz="quarter" idx="11"/>
          </p:nvPr>
        </p:nvSpPr>
        <p:spPr/>
        <p:txBody>
          <a:bodyPr/>
          <a:lstStyle>
            <a:lvl1pPr algn="l">
              <a:defRPr/>
            </a:lvl1pPr>
          </a:lstStyle>
          <a:p>
            <a:endParaRPr lang="en-US" dirty="0">
              <a:solidFill>
                <a:prstClr val="white">
                  <a:tint val="75000"/>
                </a:prstClr>
              </a:solidFill>
            </a:endParaRPr>
          </a:p>
        </p:txBody>
      </p:sp>
      <p:sp>
        <p:nvSpPr>
          <p:cNvPr id="7" name="Slide Number Placeholder 6"/>
          <p:cNvSpPr>
            <a:spLocks noGrp="1"/>
          </p:cNvSpPr>
          <p:nvPr>
            <p:ph type="sldNum" sz="quarter" idx="12"/>
          </p:nvPr>
        </p:nvSpPr>
        <p:spPr/>
        <p:txBody>
          <a:bodyPr/>
          <a:lstStyle/>
          <a:p>
            <a:fld id="{F53EE09F-FFB5-41D6-A098-47A7243546E5}" type="slidenum">
              <a:rPr lang="en-US" smtClean="0">
                <a:solidFill>
                  <a:prstClr val="white">
                    <a:tint val="75000"/>
                  </a:prstClr>
                </a:solidFill>
              </a:rPr>
              <a:pPr/>
              <a:t>‹#›</a:t>
            </a:fld>
            <a:endParaRPr lang="en-US" dirty="0">
              <a:solidFill>
                <a:prstClr val="white">
                  <a:tint val="75000"/>
                </a:prstClr>
              </a:solidFill>
            </a:endParaRPr>
          </a:p>
        </p:txBody>
      </p:sp>
    </p:spTree>
    <p:extLst>
      <p:ext uri="{BB962C8B-B14F-4D97-AF65-F5344CB8AC3E}">
        <p14:creationId xmlns:p14="http://schemas.microsoft.com/office/powerpoint/2010/main" val="1230159195"/>
      </p:ext>
    </p:extLst>
  </p:cSld>
  <p:clrMapOvr>
    <a:masterClrMapping/>
  </p:clrMapOvr>
  <p:timing>
    <p:tnLst>
      <p:par>
        <p:cTn id="1" dur="indefinite" restart="never" nodeType="tmRoot"/>
      </p:par>
    </p:tnLst>
  </p:timing>
</p:sldLayout>
</file>

<file path=ppt/slideLayouts/slideLayout83.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Footer Placeholder 7"/>
          <p:cNvSpPr>
            <a:spLocks noGrp="1"/>
          </p:cNvSpPr>
          <p:nvPr>
            <p:ph type="ftr" sz="quarter" idx="11"/>
          </p:nvPr>
        </p:nvSpPr>
        <p:spPr/>
        <p:txBody>
          <a:bodyPr/>
          <a:lstStyle>
            <a:lvl1pPr algn="l">
              <a:defRPr/>
            </a:lvl1pPr>
          </a:lstStyle>
          <a:p>
            <a:endParaRPr lang="en-US" dirty="0">
              <a:solidFill>
                <a:prstClr val="white">
                  <a:tint val="75000"/>
                </a:prstClr>
              </a:solidFill>
            </a:endParaRPr>
          </a:p>
        </p:txBody>
      </p:sp>
      <p:sp>
        <p:nvSpPr>
          <p:cNvPr id="9" name="Slide Number Placeholder 8"/>
          <p:cNvSpPr>
            <a:spLocks noGrp="1"/>
          </p:cNvSpPr>
          <p:nvPr>
            <p:ph type="sldNum" sz="quarter" idx="12"/>
          </p:nvPr>
        </p:nvSpPr>
        <p:spPr/>
        <p:txBody>
          <a:bodyPr/>
          <a:lstStyle/>
          <a:p>
            <a:fld id="{F53EE09F-FFB5-41D6-A098-47A7243546E5}" type="slidenum">
              <a:rPr lang="en-US" smtClean="0">
                <a:solidFill>
                  <a:prstClr val="white">
                    <a:tint val="75000"/>
                  </a:prstClr>
                </a:solidFill>
              </a:rPr>
              <a:pPr/>
              <a:t>‹#›</a:t>
            </a:fld>
            <a:endParaRPr lang="en-US" dirty="0">
              <a:solidFill>
                <a:prstClr val="white">
                  <a:tint val="75000"/>
                </a:prstClr>
              </a:solidFill>
            </a:endParaRPr>
          </a:p>
        </p:txBody>
      </p:sp>
    </p:spTree>
    <p:extLst>
      <p:ext uri="{BB962C8B-B14F-4D97-AF65-F5344CB8AC3E}">
        <p14:creationId xmlns:p14="http://schemas.microsoft.com/office/powerpoint/2010/main" val="1487461483"/>
      </p:ext>
    </p:extLst>
  </p:cSld>
  <p:clrMapOvr>
    <a:masterClrMapping/>
  </p:clrMapOvr>
  <p:timing>
    <p:tnLst>
      <p:par>
        <p:cTn id="1" dur="indefinite" restart="never" nodeType="tmRoot"/>
      </p:par>
    </p:tnLst>
  </p:timing>
</p:sldLayout>
</file>

<file path=ppt/slideLayouts/slideLayout84.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Footer Placeholder 3"/>
          <p:cNvSpPr>
            <a:spLocks noGrp="1"/>
          </p:cNvSpPr>
          <p:nvPr>
            <p:ph type="ftr" sz="quarter" idx="11"/>
          </p:nvPr>
        </p:nvSpPr>
        <p:spPr/>
        <p:txBody>
          <a:bodyPr/>
          <a:lstStyle>
            <a:lvl1pPr algn="l">
              <a:defRPr/>
            </a:lvl1pPr>
          </a:lstStyle>
          <a:p>
            <a:endParaRPr lang="en-US" dirty="0">
              <a:solidFill>
                <a:prstClr val="white">
                  <a:tint val="75000"/>
                </a:prstClr>
              </a:solidFill>
            </a:endParaRPr>
          </a:p>
        </p:txBody>
      </p:sp>
      <p:sp>
        <p:nvSpPr>
          <p:cNvPr id="5" name="Slide Number Placeholder 4"/>
          <p:cNvSpPr>
            <a:spLocks noGrp="1"/>
          </p:cNvSpPr>
          <p:nvPr>
            <p:ph type="sldNum" sz="quarter" idx="12"/>
          </p:nvPr>
        </p:nvSpPr>
        <p:spPr/>
        <p:txBody>
          <a:bodyPr/>
          <a:lstStyle/>
          <a:p>
            <a:fld id="{F53EE09F-FFB5-41D6-A098-47A7243546E5}" type="slidenum">
              <a:rPr lang="en-US" smtClean="0">
                <a:solidFill>
                  <a:prstClr val="white">
                    <a:tint val="75000"/>
                  </a:prstClr>
                </a:solidFill>
              </a:rPr>
              <a:pPr/>
              <a:t>‹#›</a:t>
            </a:fld>
            <a:endParaRPr lang="en-US" dirty="0">
              <a:solidFill>
                <a:prstClr val="white">
                  <a:tint val="75000"/>
                </a:prstClr>
              </a:solidFill>
            </a:endParaRPr>
          </a:p>
        </p:txBody>
      </p:sp>
    </p:spTree>
    <p:extLst>
      <p:ext uri="{BB962C8B-B14F-4D97-AF65-F5344CB8AC3E}">
        <p14:creationId xmlns:p14="http://schemas.microsoft.com/office/powerpoint/2010/main" val="2025711321"/>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628650" y="6356351"/>
            <a:ext cx="2057400" cy="365125"/>
          </a:xfrm>
          <a:prstGeom prst="rect">
            <a:avLst/>
          </a:prstGeom>
        </p:spPr>
        <p:txBody>
          <a:bodyPr/>
          <a:lstStyle/>
          <a:p>
            <a:endParaRPr lang="en-US" dirty="0">
              <a:solidFill>
                <a:prstClr val="white"/>
              </a:solidFill>
            </a:endParaRPr>
          </a:p>
        </p:txBody>
      </p:sp>
      <p:sp>
        <p:nvSpPr>
          <p:cNvPr id="3" name="Footer Placeholder 2"/>
          <p:cNvSpPr>
            <a:spLocks noGrp="1"/>
          </p:cNvSpPr>
          <p:nvPr>
            <p:ph type="ftr" sz="quarter" idx="11"/>
          </p:nvPr>
        </p:nvSpPr>
        <p:spPr/>
        <p:txBody>
          <a:bodyPr/>
          <a:lstStyle/>
          <a:p>
            <a:endParaRPr lang="en-US" dirty="0">
              <a:solidFill>
                <a:prstClr val="white">
                  <a:tint val="75000"/>
                </a:prstClr>
              </a:solidFill>
            </a:endParaRPr>
          </a:p>
        </p:txBody>
      </p:sp>
      <p:sp>
        <p:nvSpPr>
          <p:cNvPr id="4" name="Slide Number Placeholder 3"/>
          <p:cNvSpPr>
            <a:spLocks noGrp="1"/>
          </p:cNvSpPr>
          <p:nvPr>
            <p:ph type="sldNum" sz="quarter" idx="12"/>
          </p:nvPr>
        </p:nvSpPr>
        <p:spPr/>
        <p:txBody>
          <a:bodyPr/>
          <a:lstStyle/>
          <a:p>
            <a:fld id="{F53EE09F-FFB5-41D6-A098-47A7243546E5}" type="slidenum">
              <a:rPr lang="en-US" smtClean="0">
                <a:solidFill>
                  <a:prstClr val="white">
                    <a:tint val="75000"/>
                  </a:prstClr>
                </a:solidFill>
              </a:rPr>
              <a:pPr/>
              <a:t>‹#›</a:t>
            </a:fld>
            <a:endParaRPr lang="en-US" dirty="0">
              <a:solidFill>
                <a:prstClr val="white">
                  <a:tint val="75000"/>
                </a:prstClr>
              </a:solidFill>
            </a:endParaRPr>
          </a:p>
        </p:txBody>
      </p:sp>
    </p:spTree>
    <p:extLst>
      <p:ext uri="{BB962C8B-B14F-4D97-AF65-F5344CB8AC3E}">
        <p14:creationId xmlns:p14="http://schemas.microsoft.com/office/powerpoint/2010/main" val="2184449995"/>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smtClean="0"/>
              <a:t>Click to edit Master title style</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a:xfrm>
            <a:off x="628650" y="6356351"/>
            <a:ext cx="2057400" cy="365125"/>
          </a:xfrm>
          <a:prstGeom prst="rect">
            <a:avLst/>
          </a:prstGeom>
        </p:spPr>
        <p:txBody>
          <a:bodyPr/>
          <a:lstStyle/>
          <a:p>
            <a:endParaRPr lang="en-US" dirty="0">
              <a:solidFill>
                <a:prstClr val="white"/>
              </a:solidFill>
            </a:endParaRPr>
          </a:p>
        </p:txBody>
      </p:sp>
      <p:sp>
        <p:nvSpPr>
          <p:cNvPr id="6" name="Footer Placeholder 5"/>
          <p:cNvSpPr>
            <a:spLocks noGrp="1"/>
          </p:cNvSpPr>
          <p:nvPr>
            <p:ph type="ftr" sz="quarter" idx="11"/>
          </p:nvPr>
        </p:nvSpPr>
        <p:spPr/>
        <p:txBody>
          <a:bodyPr/>
          <a:lstStyle/>
          <a:p>
            <a:endParaRPr lang="en-US" dirty="0">
              <a:solidFill>
                <a:prstClr val="white">
                  <a:tint val="75000"/>
                </a:prstClr>
              </a:solidFill>
            </a:endParaRPr>
          </a:p>
        </p:txBody>
      </p:sp>
      <p:sp>
        <p:nvSpPr>
          <p:cNvPr id="7" name="Slide Number Placeholder 6"/>
          <p:cNvSpPr>
            <a:spLocks noGrp="1"/>
          </p:cNvSpPr>
          <p:nvPr>
            <p:ph type="sldNum" sz="quarter" idx="12"/>
          </p:nvPr>
        </p:nvSpPr>
        <p:spPr/>
        <p:txBody>
          <a:bodyPr/>
          <a:lstStyle/>
          <a:p>
            <a:fld id="{F53EE09F-FFB5-41D6-A098-47A7243546E5}" type="slidenum">
              <a:rPr lang="en-US" smtClean="0">
                <a:solidFill>
                  <a:prstClr val="white">
                    <a:tint val="75000"/>
                  </a:prstClr>
                </a:solidFill>
              </a:rPr>
              <a:pPr/>
              <a:t>‹#›</a:t>
            </a:fld>
            <a:endParaRPr lang="en-US" dirty="0">
              <a:solidFill>
                <a:prstClr val="white">
                  <a:tint val="75000"/>
                </a:prstClr>
              </a:solidFill>
            </a:endParaRPr>
          </a:p>
        </p:txBody>
      </p:sp>
    </p:spTree>
    <p:extLst>
      <p:ext uri="{BB962C8B-B14F-4D97-AF65-F5344CB8AC3E}">
        <p14:creationId xmlns:p14="http://schemas.microsoft.com/office/powerpoint/2010/main" val="1171626357"/>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smtClean="0"/>
              <a:t>Click icon to add picture</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a:xfrm>
            <a:off x="628650" y="6356351"/>
            <a:ext cx="2057400" cy="365125"/>
          </a:xfrm>
          <a:prstGeom prst="rect">
            <a:avLst/>
          </a:prstGeom>
        </p:spPr>
        <p:txBody>
          <a:bodyPr/>
          <a:lstStyle/>
          <a:p>
            <a:endParaRPr lang="en-US" dirty="0">
              <a:solidFill>
                <a:prstClr val="white"/>
              </a:solidFill>
            </a:endParaRPr>
          </a:p>
        </p:txBody>
      </p:sp>
      <p:sp>
        <p:nvSpPr>
          <p:cNvPr id="6" name="Footer Placeholder 5"/>
          <p:cNvSpPr>
            <a:spLocks noGrp="1"/>
          </p:cNvSpPr>
          <p:nvPr>
            <p:ph type="ftr" sz="quarter" idx="11"/>
          </p:nvPr>
        </p:nvSpPr>
        <p:spPr/>
        <p:txBody>
          <a:bodyPr/>
          <a:lstStyle/>
          <a:p>
            <a:endParaRPr lang="en-US" dirty="0">
              <a:solidFill>
                <a:prstClr val="white">
                  <a:tint val="75000"/>
                </a:prstClr>
              </a:solidFill>
            </a:endParaRPr>
          </a:p>
        </p:txBody>
      </p:sp>
      <p:sp>
        <p:nvSpPr>
          <p:cNvPr id="7" name="Slide Number Placeholder 6"/>
          <p:cNvSpPr>
            <a:spLocks noGrp="1"/>
          </p:cNvSpPr>
          <p:nvPr>
            <p:ph type="sldNum" sz="quarter" idx="12"/>
          </p:nvPr>
        </p:nvSpPr>
        <p:spPr/>
        <p:txBody>
          <a:bodyPr/>
          <a:lstStyle/>
          <a:p>
            <a:fld id="{F53EE09F-FFB5-41D6-A098-47A7243546E5}" type="slidenum">
              <a:rPr lang="en-US" smtClean="0">
                <a:solidFill>
                  <a:prstClr val="white">
                    <a:tint val="75000"/>
                  </a:prstClr>
                </a:solidFill>
              </a:rPr>
              <a:pPr/>
              <a:t>‹#›</a:t>
            </a:fld>
            <a:endParaRPr lang="en-US" dirty="0">
              <a:solidFill>
                <a:prstClr val="white">
                  <a:tint val="75000"/>
                </a:prstClr>
              </a:solidFill>
            </a:endParaRPr>
          </a:p>
        </p:txBody>
      </p:sp>
    </p:spTree>
    <p:extLst>
      <p:ext uri="{BB962C8B-B14F-4D97-AF65-F5344CB8AC3E}">
        <p14:creationId xmlns:p14="http://schemas.microsoft.com/office/powerpoint/2010/main" val="2546883740"/>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showMasterSp="0"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a:xfrm>
            <a:off x="628650" y="6356351"/>
            <a:ext cx="2057400" cy="365125"/>
          </a:xfrm>
          <a:prstGeom prst="rect">
            <a:avLst/>
          </a:prstGeom>
        </p:spPr>
        <p:txBody>
          <a:bodyPr/>
          <a:lstStyle/>
          <a:p>
            <a:endParaRPr lang="en-US" dirty="0">
              <a:solidFill>
                <a:prstClr val="white"/>
              </a:solidFill>
            </a:endParaRPr>
          </a:p>
        </p:txBody>
      </p:sp>
      <p:sp>
        <p:nvSpPr>
          <p:cNvPr id="5" name="Footer Placeholder 4"/>
          <p:cNvSpPr>
            <a:spLocks noGrp="1"/>
          </p:cNvSpPr>
          <p:nvPr>
            <p:ph type="ftr" sz="quarter" idx="11"/>
          </p:nvPr>
        </p:nvSpPr>
        <p:spPr/>
        <p:txBody>
          <a:bodyPr/>
          <a:lstStyle/>
          <a:p>
            <a:endParaRPr lang="en-US" dirty="0">
              <a:solidFill>
                <a:prstClr val="white">
                  <a:tint val="75000"/>
                </a:prstClr>
              </a:solidFill>
            </a:endParaRPr>
          </a:p>
        </p:txBody>
      </p:sp>
      <p:sp>
        <p:nvSpPr>
          <p:cNvPr id="6" name="Slide Number Placeholder 5"/>
          <p:cNvSpPr>
            <a:spLocks noGrp="1"/>
          </p:cNvSpPr>
          <p:nvPr>
            <p:ph type="sldNum" sz="quarter" idx="12"/>
          </p:nvPr>
        </p:nvSpPr>
        <p:spPr/>
        <p:txBody>
          <a:bodyPr/>
          <a:lstStyle/>
          <a:p>
            <a:fld id="{F53EE09F-FFB5-41D6-A098-47A7243546E5}" type="slidenum">
              <a:rPr lang="en-US" smtClean="0">
                <a:solidFill>
                  <a:prstClr val="white">
                    <a:tint val="75000"/>
                  </a:prstClr>
                </a:solidFill>
              </a:rPr>
              <a:pPr/>
              <a:t>‹#›</a:t>
            </a:fld>
            <a:endParaRPr lang="en-US" dirty="0">
              <a:solidFill>
                <a:prstClr val="white">
                  <a:tint val="75000"/>
                </a:prstClr>
              </a:solidFill>
            </a:endParaRPr>
          </a:p>
        </p:txBody>
      </p:sp>
    </p:spTree>
    <p:extLst>
      <p:ext uri="{BB962C8B-B14F-4D97-AF65-F5344CB8AC3E}">
        <p14:creationId xmlns:p14="http://schemas.microsoft.com/office/powerpoint/2010/main" val="3573466782"/>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a:xfrm>
            <a:off x="628650" y="6356351"/>
            <a:ext cx="2057400" cy="365125"/>
          </a:xfrm>
          <a:prstGeom prst="rect">
            <a:avLst/>
          </a:prstGeom>
        </p:spPr>
        <p:txBody>
          <a:bodyPr/>
          <a:lstStyle/>
          <a:p>
            <a:endParaRPr lang="en-US" dirty="0">
              <a:solidFill>
                <a:prstClr val="white"/>
              </a:solidFill>
            </a:endParaRPr>
          </a:p>
        </p:txBody>
      </p:sp>
      <p:sp>
        <p:nvSpPr>
          <p:cNvPr id="5" name="Footer Placeholder 4"/>
          <p:cNvSpPr>
            <a:spLocks noGrp="1"/>
          </p:cNvSpPr>
          <p:nvPr>
            <p:ph type="ftr" sz="quarter" idx="11"/>
          </p:nvPr>
        </p:nvSpPr>
        <p:spPr/>
        <p:txBody>
          <a:bodyPr/>
          <a:lstStyle/>
          <a:p>
            <a:endParaRPr lang="en-US" dirty="0">
              <a:solidFill>
                <a:prstClr val="white">
                  <a:tint val="75000"/>
                </a:prstClr>
              </a:solidFill>
            </a:endParaRPr>
          </a:p>
        </p:txBody>
      </p:sp>
      <p:sp>
        <p:nvSpPr>
          <p:cNvPr id="6" name="Slide Number Placeholder 5"/>
          <p:cNvSpPr>
            <a:spLocks noGrp="1"/>
          </p:cNvSpPr>
          <p:nvPr>
            <p:ph type="sldNum" sz="quarter" idx="12"/>
          </p:nvPr>
        </p:nvSpPr>
        <p:spPr/>
        <p:txBody>
          <a:bodyPr/>
          <a:lstStyle/>
          <a:p>
            <a:fld id="{F53EE09F-FFB5-41D6-A098-47A7243546E5}" type="slidenum">
              <a:rPr lang="en-US" smtClean="0">
                <a:solidFill>
                  <a:prstClr val="white">
                    <a:tint val="75000"/>
                  </a:prstClr>
                </a:solidFill>
              </a:rPr>
              <a:pPr/>
              <a:t>‹#›</a:t>
            </a:fld>
            <a:endParaRPr lang="en-US" dirty="0">
              <a:solidFill>
                <a:prstClr val="white">
                  <a:tint val="75000"/>
                </a:prstClr>
              </a:solidFill>
            </a:endParaRPr>
          </a:p>
        </p:txBody>
      </p:sp>
    </p:spTree>
    <p:extLst>
      <p:ext uri="{BB962C8B-B14F-4D97-AF65-F5344CB8AC3E}">
        <p14:creationId xmlns:p14="http://schemas.microsoft.com/office/powerpoint/2010/main" val="321583460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smtClean="0"/>
              <a:t>Click icon to add picture</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a:xfrm>
            <a:off x="628650" y="6356351"/>
            <a:ext cx="2057400" cy="365125"/>
          </a:xfrm>
          <a:prstGeom prst="rect">
            <a:avLst/>
          </a:prstGeom>
        </p:spPr>
        <p:txBody>
          <a:bodyPr/>
          <a:lstStyle/>
          <a:p>
            <a:endParaRPr lang="en-US" dirty="0">
              <a:solidFill>
                <a:prstClr val="white"/>
              </a:solidFill>
            </a:endParaRPr>
          </a:p>
        </p:txBody>
      </p:sp>
      <p:sp>
        <p:nvSpPr>
          <p:cNvPr id="6" name="Footer Placeholder 5"/>
          <p:cNvSpPr>
            <a:spLocks noGrp="1"/>
          </p:cNvSpPr>
          <p:nvPr>
            <p:ph type="ftr" sz="quarter" idx="11"/>
          </p:nvPr>
        </p:nvSpPr>
        <p:spPr/>
        <p:txBody>
          <a:bodyPr/>
          <a:lstStyle/>
          <a:p>
            <a:endParaRPr lang="en-US" dirty="0">
              <a:solidFill>
                <a:prstClr val="white">
                  <a:tint val="75000"/>
                </a:prstClr>
              </a:solidFill>
            </a:endParaRPr>
          </a:p>
        </p:txBody>
      </p:sp>
      <p:sp>
        <p:nvSpPr>
          <p:cNvPr id="7" name="Slide Number Placeholder 6"/>
          <p:cNvSpPr>
            <a:spLocks noGrp="1"/>
          </p:cNvSpPr>
          <p:nvPr>
            <p:ph type="sldNum" sz="quarter" idx="12"/>
          </p:nvPr>
        </p:nvSpPr>
        <p:spPr/>
        <p:txBody>
          <a:bodyPr/>
          <a:lstStyle/>
          <a:p>
            <a:fld id="{F53EE09F-FFB5-41D6-A098-47A7243546E5}" type="slidenum">
              <a:rPr lang="en-US" smtClean="0">
                <a:solidFill>
                  <a:prstClr val="white">
                    <a:tint val="75000"/>
                  </a:prstClr>
                </a:solidFill>
              </a:rPr>
              <a:pPr/>
              <a:t>‹#›</a:t>
            </a:fld>
            <a:endParaRPr lang="en-US" dirty="0">
              <a:solidFill>
                <a:prstClr val="white">
                  <a:tint val="75000"/>
                </a:prstClr>
              </a:solidFill>
            </a:endParaRPr>
          </a:p>
        </p:txBody>
      </p:sp>
    </p:spTree>
    <p:extLst>
      <p:ext uri="{BB962C8B-B14F-4D97-AF65-F5344CB8AC3E}">
        <p14:creationId xmlns:p14="http://schemas.microsoft.com/office/powerpoint/2010/main" val="4252434488"/>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US" smtClean="0"/>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dirty="0"/>
          </a:p>
        </p:txBody>
      </p:sp>
      <p:sp>
        <p:nvSpPr>
          <p:cNvPr id="5" name="Footer Placeholder 4"/>
          <p:cNvSpPr>
            <a:spLocks noGrp="1"/>
          </p:cNvSpPr>
          <p:nvPr>
            <p:ph type="ftr" sz="quarter" idx="11"/>
          </p:nvPr>
        </p:nvSpPr>
        <p:spPr/>
        <p:txBody>
          <a:bodyPr/>
          <a:lstStyle>
            <a:lvl1pPr algn="l">
              <a:defRPr/>
            </a:lvl1pPr>
          </a:lstStyle>
          <a:p>
            <a:endParaRPr lang="en-US" dirty="0">
              <a:solidFill>
                <a:prstClr val="white">
                  <a:tint val="75000"/>
                </a:prstClr>
              </a:solidFill>
            </a:endParaRPr>
          </a:p>
        </p:txBody>
      </p:sp>
      <p:sp>
        <p:nvSpPr>
          <p:cNvPr id="6" name="Slide Number Placeholder 5"/>
          <p:cNvSpPr>
            <a:spLocks noGrp="1"/>
          </p:cNvSpPr>
          <p:nvPr>
            <p:ph type="sldNum" sz="quarter" idx="12"/>
          </p:nvPr>
        </p:nvSpPr>
        <p:spPr/>
        <p:txBody>
          <a:bodyPr/>
          <a:lstStyle/>
          <a:p>
            <a:fld id="{F53EE09F-FFB5-41D6-A098-47A7243546E5}" type="slidenum">
              <a:rPr lang="en-US" smtClean="0">
                <a:solidFill>
                  <a:prstClr val="white">
                    <a:tint val="75000"/>
                  </a:prstClr>
                </a:solidFill>
              </a:rPr>
              <a:pPr/>
              <a:t>‹#›</a:t>
            </a:fld>
            <a:endParaRPr lang="en-US" dirty="0">
              <a:solidFill>
                <a:prstClr val="white">
                  <a:tint val="75000"/>
                </a:prstClr>
              </a:solidFill>
            </a:endParaRPr>
          </a:p>
        </p:txBody>
      </p:sp>
    </p:spTree>
    <p:extLst>
      <p:ext uri="{BB962C8B-B14F-4D97-AF65-F5344CB8AC3E}">
        <p14:creationId xmlns:p14="http://schemas.microsoft.com/office/powerpoint/2010/main" val="2865987537"/>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4000"/>
            </a:lvl1pPr>
          </a:lstStyle>
          <a:p>
            <a:r>
              <a:rPr lang="en-US" dirty="0" smtClean="0"/>
              <a:t>Click to edit Master title style</a:t>
            </a:r>
            <a:endParaRPr lang="en-US" dirty="0"/>
          </a:p>
        </p:txBody>
      </p:sp>
      <p:sp>
        <p:nvSpPr>
          <p:cNvPr id="3" name="Content Placeholder 2"/>
          <p:cNvSpPr>
            <a:spLocks noGrp="1"/>
          </p:cNvSpPr>
          <p:nvPr>
            <p:ph idx="1"/>
          </p:nvPr>
        </p:nvSpPr>
        <p:spPr>
          <a:xfrm>
            <a:off x="255181" y="1825625"/>
            <a:ext cx="8676168" cy="4351338"/>
          </a:xfrm>
        </p:spPr>
        <p:txBody>
          <a:bodyPr/>
          <a:lstStyle>
            <a:lvl2pPr marL="457200" indent="-228600">
              <a:defRPr/>
            </a:lvl2pPr>
            <a:lvl3pPr marL="685800" indent="-228600">
              <a:defRPr/>
            </a:lvl3pPr>
            <a:lvl4pPr marL="914400" indent="-228600">
              <a:defRPr/>
            </a:lvl4pPr>
            <a:lvl5pPr marL="1143000" indent="-22860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Footer Placeholder 4"/>
          <p:cNvSpPr>
            <a:spLocks noGrp="1"/>
          </p:cNvSpPr>
          <p:nvPr>
            <p:ph type="ftr" sz="quarter" idx="11"/>
          </p:nvPr>
        </p:nvSpPr>
        <p:spPr/>
        <p:txBody>
          <a:bodyPr/>
          <a:lstStyle>
            <a:lvl1pPr algn="l">
              <a:defRPr/>
            </a:lvl1pPr>
          </a:lstStyle>
          <a:p>
            <a:endParaRPr lang="en-US" dirty="0">
              <a:solidFill>
                <a:prstClr val="white">
                  <a:tint val="75000"/>
                </a:prstClr>
              </a:solidFill>
            </a:endParaRPr>
          </a:p>
        </p:txBody>
      </p:sp>
      <p:sp>
        <p:nvSpPr>
          <p:cNvPr id="6" name="Slide Number Placeholder 5"/>
          <p:cNvSpPr>
            <a:spLocks noGrp="1"/>
          </p:cNvSpPr>
          <p:nvPr>
            <p:ph type="sldNum" sz="quarter" idx="12"/>
          </p:nvPr>
        </p:nvSpPr>
        <p:spPr/>
        <p:txBody>
          <a:bodyPr/>
          <a:lstStyle/>
          <a:p>
            <a:fld id="{F53EE09F-FFB5-41D6-A098-47A7243546E5}" type="slidenum">
              <a:rPr lang="en-US" smtClean="0">
                <a:solidFill>
                  <a:prstClr val="white">
                    <a:tint val="75000"/>
                  </a:prstClr>
                </a:solidFill>
              </a:rPr>
              <a:pPr/>
              <a:t>‹#›</a:t>
            </a:fld>
            <a:endParaRPr lang="en-US" dirty="0">
              <a:solidFill>
                <a:prstClr val="white">
                  <a:tint val="75000"/>
                </a:prstClr>
              </a:solidFill>
            </a:endParaRPr>
          </a:p>
        </p:txBody>
      </p:sp>
      <p:pic>
        <p:nvPicPr>
          <p:cNvPr id="7" name="Picture 6"/>
          <p:cNvPicPr>
            <a:picLocks noChangeAspect="1"/>
          </p:cNvPicPr>
          <p:nvPr userDrawn="1"/>
        </p:nvPicPr>
        <p:blipFill>
          <a:blip r:embed="rId2"/>
          <a:stretch>
            <a:fillRect/>
          </a:stretch>
        </p:blipFill>
        <p:spPr>
          <a:xfrm>
            <a:off x="8229600" y="43342"/>
            <a:ext cx="872023" cy="868707"/>
          </a:xfrm>
          <a:prstGeom prst="rect">
            <a:avLst/>
          </a:prstGeom>
        </p:spPr>
      </p:pic>
    </p:spTree>
    <p:extLst>
      <p:ext uri="{BB962C8B-B14F-4D97-AF65-F5344CB8AC3E}">
        <p14:creationId xmlns:p14="http://schemas.microsoft.com/office/powerpoint/2010/main" val="1521174565"/>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US" smtClean="0"/>
              <a:t>Click to edit Master title style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5" name="Footer Placeholder 4"/>
          <p:cNvSpPr>
            <a:spLocks noGrp="1"/>
          </p:cNvSpPr>
          <p:nvPr>
            <p:ph type="ftr" sz="quarter" idx="11"/>
          </p:nvPr>
        </p:nvSpPr>
        <p:spPr/>
        <p:txBody>
          <a:bodyPr/>
          <a:lstStyle>
            <a:lvl1pPr algn="l">
              <a:defRPr/>
            </a:lvl1pPr>
          </a:lstStyle>
          <a:p>
            <a:endParaRPr lang="en-US" dirty="0">
              <a:solidFill>
                <a:prstClr val="white">
                  <a:tint val="75000"/>
                </a:prstClr>
              </a:solidFill>
            </a:endParaRPr>
          </a:p>
        </p:txBody>
      </p:sp>
      <p:sp>
        <p:nvSpPr>
          <p:cNvPr id="6" name="Slide Number Placeholder 5"/>
          <p:cNvSpPr>
            <a:spLocks noGrp="1"/>
          </p:cNvSpPr>
          <p:nvPr>
            <p:ph type="sldNum" sz="quarter" idx="12"/>
          </p:nvPr>
        </p:nvSpPr>
        <p:spPr/>
        <p:txBody>
          <a:bodyPr/>
          <a:lstStyle/>
          <a:p>
            <a:fld id="{F53EE09F-FFB5-41D6-A098-47A7243546E5}" type="slidenum">
              <a:rPr lang="en-US" smtClean="0">
                <a:solidFill>
                  <a:prstClr val="white">
                    <a:tint val="75000"/>
                  </a:prstClr>
                </a:solidFill>
              </a:rPr>
              <a:pPr/>
              <a:t>‹#›</a:t>
            </a:fld>
            <a:endParaRPr lang="en-US" dirty="0">
              <a:solidFill>
                <a:prstClr val="white">
                  <a:tint val="75000"/>
                </a:prstClr>
              </a:solidFill>
            </a:endParaRPr>
          </a:p>
        </p:txBody>
      </p:sp>
    </p:spTree>
    <p:extLst>
      <p:ext uri="{BB962C8B-B14F-4D97-AF65-F5344CB8AC3E}">
        <p14:creationId xmlns:p14="http://schemas.microsoft.com/office/powerpoint/2010/main" val="1898036648"/>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237392" y="1825625"/>
            <a:ext cx="4277458" cy="4351338"/>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Footer Placeholder 5"/>
          <p:cNvSpPr>
            <a:spLocks noGrp="1"/>
          </p:cNvSpPr>
          <p:nvPr>
            <p:ph type="ftr" sz="quarter" idx="11"/>
          </p:nvPr>
        </p:nvSpPr>
        <p:spPr/>
        <p:txBody>
          <a:bodyPr/>
          <a:lstStyle>
            <a:lvl1pPr algn="l">
              <a:defRPr/>
            </a:lvl1pPr>
          </a:lstStyle>
          <a:p>
            <a:endParaRPr lang="en-US" dirty="0">
              <a:solidFill>
                <a:prstClr val="white">
                  <a:tint val="75000"/>
                </a:prstClr>
              </a:solidFill>
            </a:endParaRPr>
          </a:p>
        </p:txBody>
      </p:sp>
      <p:sp>
        <p:nvSpPr>
          <p:cNvPr id="7" name="Slide Number Placeholder 6"/>
          <p:cNvSpPr>
            <a:spLocks noGrp="1"/>
          </p:cNvSpPr>
          <p:nvPr>
            <p:ph type="sldNum" sz="quarter" idx="12"/>
          </p:nvPr>
        </p:nvSpPr>
        <p:spPr/>
        <p:txBody>
          <a:bodyPr/>
          <a:lstStyle/>
          <a:p>
            <a:fld id="{F53EE09F-FFB5-41D6-A098-47A7243546E5}" type="slidenum">
              <a:rPr lang="en-US" smtClean="0">
                <a:solidFill>
                  <a:prstClr val="white">
                    <a:tint val="75000"/>
                  </a:prstClr>
                </a:solidFill>
              </a:rPr>
              <a:pPr/>
              <a:t>‹#›</a:t>
            </a:fld>
            <a:endParaRPr lang="en-US" dirty="0">
              <a:solidFill>
                <a:prstClr val="white">
                  <a:tint val="75000"/>
                </a:prstClr>
              </a:solidFill>
            </a:endParaRPr>
          </a:p>
        </p:txBody>
      </p:sp>
    </p:spTree>
    <p:extLst>
      <p:ext uri="{BB962C8B-B14F-4D97-AF65-F5344CB8AC3E}">
        <p14:creationId xmlns:p14="http://schemas.microsoft.com/office/powerpoint/2010/main" val="2837920669"/>
      </p:ext>
    </p:extLst>
  </p:cSld>
  <p:clrMapOvr>
    <a:masterClrMapping/>
  </p:clrMapOvr>
  <p:timing>
    <p:tnLst>
      <p:par>
        <p:cTn id="1" dur="indefinite" restart="never" nodeType="tmRoot"/>
      </p:par>
    </p:tnLst>
  </p:timing>
</p:sldLayout>
</file>

<file path=ppt/slideLayouts/slideLayout94.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Footer Placeholder 7"/>
          <p:cNvSpPr>
            <a:spLocks noGrp="1"/>
          </p:cNvSpPr>
          <p:nvPr>
            <p:ph type="ftr" sz="quarter" idx="11"/>
          </p:nvPr>
        </p:nvSpPr>
        <p:spPr/>
        <p:txBody>
          <a:bodyPr/>
          <a:lstStyle>
            <a:lvl1pPr algn="l">
              <a:defRPr/>
            </a:lvl1pPr>
          </a:lstStyle>
          <a:p>
            <a:endParaRPr lang="en-US" dirty="0">
              <a:solidFill>
                <a:prstClr val="white">
                  <a:tint val="75000"/>
                </a:prstClr>
              </a:solidFill>
            </a:endParaRPr>
          </a:p>
        </p:txBody>
      </p:sp>
      <p:sp>
        <p:nvSpPr>
          <p:cNvPr id="9" name="Slide Number Placeholder 8"/>
          <p:cNvSpPr>
            <a:spLocks noGrp="1"/>
          </p:cNvSpPr>
          <p:nvPr>
            <p:ph type="sldNum" sz="quarter" idx="12"/>
          </p:nvPr>
        </p:nvSpPr>
        <p:spPr/>
        <p:txBody>
          <a:bodyPr/>
          <a:lstStyle/>
          <a:p>
            <a:fld id="{F53EE09F-FFB5-41D6-A098-47A7243546E5}" type="slidenum">
              <a:rPr lang="en-US" smtClean="0">
                <a:solidFill>
                  <a:prstClr val="white">
                    <a:tint val="75000"/>
                  </a:prstClr>
                </a:solidFill>
              </a:rPr>
              <a:pPr/>
              <a:t>‹#›</a:t>
            </a:fld>
            <a:endParaRPr lang="en-US" dirty="0">
              <a:solidFill>
                <a:prstClr val="white">
                  <a:tint val="75000"/>
                </a:prstClr>
              </a:solidFill>
            </a:endParaRPr>
          </a:p>
        </p:txBody>
      </p:sp>
    </p:spTree>
    <p:extLst>
      <p:ext uri="{BB962C8B-B14F-4D97-AF65-F5344CB8AC3E}">
        <p14:creationId xmlns:p14="http://schemas.microsoft.com/office/powerpoint/2010/main" val="1760877451"/>
      </p:ext>
    </p:extLst>
  </p:cSld>
  <p:clrMapOvr>
    <a:masterClrMapping/>
  </p:clrMapOvr>
  <p:timing>
    <p:tnLst>
      <p:par>
        <p:cTn id="1" dur="indefinite" restart="never" nodeType="tmRoot"/>
      </p:par>
    </p:tnLst>
  </p:timing>
</p:sldLayout>
</file>

<file path=ppt/slideLayouts/slideLayout95.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Footer Placeholder 3"/>
          <p:cNvSpPr>
            <a:spLocks noGrp="1"/>
          </p:cNvSpPr>
          <p:nvPr>
            <p:ph type="ftr" sz="quarter" idx="11"/>
          </p:nvPr>
        </p:nvSpPr>
        <p:spPr/>
        <p:txBody>
          <a:bodyPr/>
          <a:lstStyle>
            <a:lvl1pPr algn="l">
              <a:defRPr/>
            </a:lvl1pPr>
          </a:lstStyle>
          <a:p>
            <a:endParaRPr lang="en-US" dirty="0">
              <a:solidFill>
                <a:prstClr val="white">
                  <a:tint val="75000"/>
                </a:prstClr>
              </a:solidFill>
            </a:endParaRPr>
          </a:p>
        </p:txBody>
      </p:sp>
      <p:sp>
        <p:nvSpPr>
          <p:cNvPr id="5" name="Slide Number Placeholder 4"/>
          <p:cNvSpPr>
            <a:spLocks noGrp="1"/>
          </p:cNvSpPr>
          <p:nvPr>
            <p:ph type="sldNum" sz="quarter" idx="12"/>
          </p:nvPr>
        </p:nvSpPr>
        <p:spPr/>
        <p:txBody>
          <a:bodyPr/>
          <a:lstStyle/>
          <a:p>
            <a:fld id="{F53EE09F-FFB5-41D6-A098-47A7243546E5}" type="slidenum">
              <a:rPr lang="en-US" smtClean="0">
                <a:solidFill>
                  <a:prstClr val="white">
                    <a:tint val="75000"/>
                  </a:prstClr>
                </a:solidFill>
              </a:rPr>
              <a:pPr/>
              <a:t>‹#›</a:t>
            </a:fld>
            <a:endParaRPr lang="en-US" dirty="0">
              <a:solidFill>
                <a:prstClr val="white">
                  <a:tint val="75000"/>
                </a:prstClr>
              </a:solidFill>
            </a:endParaRPr>
          </a:p>
        </p:txBody>
      </p:sp>
    </p:spTree>
    <p:extLst>
      <p:ext uri="{BB962C8B-B14F-4D97-AF65-F5344CB8AC3E}">
        <p14:creationId xmlns:p14="http://schemas.microsoft.com/office/powerpoint/2010/main" val="2390122526"/>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628650" y="6356351"/>
            <a:ext cx="2057400" cy="365125"/>
          </a:xfrm>
          <a:prstGeom prst="rect">
            <a:avLst/>
          </a:prstGeom>
        </p:spPr>
        <p:txBody>
          <a:bodyPr/>
          <a:lstStyle/>
          <a:p>
            <a:endParaRPr lang="en-US" dirty="0">
              <a:solidFill>
                <a:prstClr val="white"/>
              </a:solidFill>
            </a:endParaRPr>
          </a:p>
        </p:txBody>
      </p:sp>
      <p:sp>
        <p:nvSpPr>
          <p:cNvPr id="3" name="Footer Placeholder 2"/>
          <p:cNvSpPr>
            <a:spLocks noGrp="1"/>
          </p:cNvSpPr>
          <p:nvPr>
            <p:ph type="ftr" sz="quarter" idx="11"/>
          </p:nvPr>
        </p:nvSpPr>
        <p:spPr/>
        <p:txBody>
          <a:bodyPr/>
          <a:lstStyle/>
          <a:p>
            <a:endParaRPr lang="en-US" dirty="0">
              <a:solidFill>
                <a:prstClr val="white">
                  <a:tint val="75000"/>
                </a:prstClr>
              </a:solidFill>
            </a:endParaRPr>
          </a:p>
        </p:txBody>
      </p:sp>
      <p:sp>
        <p:nvSpPr>
          <p:cNvPr id="4" name="Slide Number Placeholder 3"/>
          <p:cNvSpPr>
            <a:spLocks noGrp="1"/>
          </p:cNvSpPr>
          <p:nvPr>
            <p:ph type="sldNum" sz="quarter" idx="12"/>
          </p:nvPr>
        </p:nvSpPr>
        <p:spPr/>
        <p:txBody>
          <a:bodyPr/>
          <a:lstStyle/>
          <a:p>
            <a:fld id="{F53EE09F-FFB5-41D6-A098-47A7243546E5}" type="slidenum">
              <a:rPr lang="en-US" smtClean="0">
                <a:solidFill>
                  <a:prstClr val="white">
                    <a:tint val="75000"/>
                  </a:prstClr>
                </a:solidFill>
              </a:rPr>
              <a:pPr/>
              <a:t>‹#›</a:t>
            </a:fld>
            <a:endParaRPr lang="en-US" dirty="0">
              <a:solidFill>
                <a:prstClr val="white">
                  <a:tint val="75000"/>
                </a:prstClr>
              </a:solidFill>
            </a:endParaRPr>
          </a:p>
        </p:txBody>
      </p:sp>
    </p:spTree>
    <p:extLst>
      <p:ext uri="{BB962C8B-B14F-4D97-AF65-F5344CB8AC3E}">
        <p14:creationId xmlns:p14="http://schemas.microsoft.com/office/powerpoint/2010/main" val="3026656296"/>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smtClean="0"/>
              <a:t>Click to edit Master title style</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a:xfrm>
            <a:off x="628650" y="6356351"/>
            <a:ext cx="2057400" cy="365125"/>
          </a:xfrm>
          <a:prstGeom prst="rect">
            <a:avLst/>
          </a:prstGeom>
        </p:spPr>
        <p:txBody>
          <a:bodyPr/>
          <a:lstStyle/>
          <a:p>
            <a:endParaRPr lang="en-US" dirty="0">
              <a:solidFill>
                <a:prstClr val="white"/>
              </a:solidFill>
            </a:endParaRPr>
          </a:p>
        </p:txBody>
      </p:sp>
      <p:sp>
        <p:nvSpPr>
          <p:cNvPr id="6" name="Footer Placeholder 5"/>
          <p:cNvSpPr>
            <a:spLocks noGrp="1"/>
          </p:cNvSpPr>
          <p:nvPr>
            <p:ph type="ftr" sz="quarter" idx="11"/>
          </p:nvPr>
        </p:nvSpPr>
        <p:spPr/>
        <p:txBody>
          <a:bodyPr/>
          <a:lstStyle/>
          <a:p>
            <a:endParaRPr lang="en-US" dirty="0">
              <a:solidFill>
                <a:prstClr val="white">
                  <a:tint val="75000"/>
                </a:prstClr>
              </a:solidFill>
            </a:endParaRPr>
          </a:p>
        </p:txBody>
      </p:sp>
      <p:sp>
        <p:nvSpPr>
          <p:cNvPr id="7" name="Slide Number Placeholder 6"/>
          <p:cNvSpPr>
            <a:spLocks noGrp="1"/>
          </p:cNvSpPr>
          <p:nvPr>
            <p:ph type="sldNum" sz="quarter" idx="12"/>
          </p:nvPr>
        </p:nvSpPr>
        <p:spPr/>
        <p:txBody>
          <a:bodyPr/>
          <a:lstStyle/>
          <a:p>
            <a:fld id="{F53EE09F-FFB5-41D6-A098-47A7243546E5}" type="slidenum">
              <a:rPr lang="en-US" smtClean="0">
                <a:solidFill>
                  <a:prstClr val="white">
                    <a:tint val="75000"/>
                  </a:prstClr>
                </a:solidFill>
              </a:rPr>
              <a:pPr/>
              <a:t>‹#›</a:t>
            </a:fld>
            <a:endParaRPr lang="en-US" dirty="0">
              <a:solidFill>
                <a:prstClr val="white">
                  <a:tint val="75000"/>
                </a:prstClr>
              </a:solidFill>
            </a:endParaRPr>
          </a:p>
        </p:txBody>
      </p:sp>
    </p:spTree>
    <p:extLst>
      <p:ext uri="{BB962C8B-B14F-4D97-AF65-F5344CB8AC3E}">
        <p14:creationId xmlns:p14="http://schemas.microsoft.com/office/powerpoint/2010/main" val="2700143306"/>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smtClean="0"/>
              <a:t>Click icon to add picture</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a:xfrm>
            <a:off x="628650" y="6356351"/>
            <a:ext cx="2057400" cy="365125"/>
          </a:xfrm>
          <a:prstGeom prst="rect">
            <a:avLst/>
          </a:prstGeom>
        </p:spPr>
        <p:txBody>
          <a:bodyPr/>
          <a:lstStyle/>
          <a:p>
            <a:endParaRPr lang="en-US" dirty="0">
              <a:solidFill>
                <a:prstClr val="white"/>
              </a:solidFill>
            </a:endParaRPr>
          </a:p>
        </p:txBody>
      </p:sp>
      <p:sp>
        <p:nvSpPr>
          <p:cNvPr id="6" name="Footer Placeholder 5"/>
          <p:cNvSpPr>
            <a:spLocks noGrp="1"/>
          </p:cNvSpPr>
          <p:nvPr>
            <p:ph type="ftr" sz="quarter" idx="11"/>
          </p:nvPr>
        </p:nvSpPr>
        <p:spPr/>
        <p:txBody>
          <a:bodyPr/>
          <a:lstStyle/>
          <a:p>
            <a:endParaRPr lang="en-US" dirty="0">
              <a:solidFill>
                <a:prstClr val="white">
                  <a:tint val="75000"/>
                </a:prstClr>
              </a:solidFill>
            </a:endParaRPr>
          </a:p>
        </p:txBody>
      </p:sp>
      <p:sp>
        <p:nvSpPr>
          <p:cNvPr id="7" name="Slide Number Placeholder 6"/>
          <p:cNvSpPr>
            <a:spLocks noGrp="1"/>
          </p:cNvSpPr>
          <p:nvPr>
            <p:ph type="sldNum" sz="quarter" idx="12"/>
          </p:nvPr>
        </p:nvSpPr>
        <p:spPr/>
        <p:txBody>
          <a:bodyPr/>
          <a:lstStyle/>
          <a:p>
            <a:fld id="{F53EE09F-FFB5-41D6-A098-47A7243546E5}" type="slidenum">
              <a:rPr lang="en-US" smtClean="0">
                <a:solidFill>
                  <a:prstClr val="white">
                    <a:tint val="75000"/>
                  </a:prstClr>
                </a:solidFill>
              </a:rPr>
              <a:pPr/>
              <a:t>‹#›</a:t>
            </a:fld>
            <a:endParaRPr lang="en-US" dirty="0">
              <a:solidFill>
                <a:prstClr val="white">
                  <a:tint val="75000"/>
                </a:prstClr>
              </a:solidFill>
            </a:endParaRPr>
          </a:p>
        </p:txBody>
      </p:sp>
    </p:spTree>
    <p:extLst>
      <p:ext uri="{BB962C8B-B14F-4D97-AF65-F5344CB8AC3E}">
        <p14:creationId xmlns:p14="http://schemas.microsoft.com/office/powerpoint/2010/main" val="365234037"/>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showMasterSp="0"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a:xfrm>
            <a:off x="628650" y="6356351"/>
            <a:ext cx="2057400" cy="365125"/>
          </a:xfrm>
          <a:prstGeom prst="rect">
            <a:avLst/>
          </a:prstGeom>
        </p:spPr>
        <p:txBody>
          <a:bodyPr/>
          <a:lstStyle/>
          <a:p>
            <a:endParaRPr lang="en-US" dirty="0">
              <a:solidFill>
                <a:prstClr val="white"/>
              </a:solidFill>
            </a:endParaRPr>
          </a:p>
        </p:txBody>
      </p:sp>
      <p:sp>
        <p:nvSpPr>
          <p:cNvPr id="5" name="Footer Placeholder 4"/>
          <p:cNvSpPr>
            <a:spLocks noGrp="1"/>
          </p:cNvSpPr>
          <p:nvPr>
            <p:ph type="ftr" sz="quarter" idx="11"/>
          </p:nvPr>
        </p:nvSpPr>
        <p:spPr/>
        <p:txBody>
          <a:bodyPr/>
          <a:lstStyle/>
          <a:p>
            <a:endParaRPr lang="en-US" dirty="0">
              <a:solidFill>
                <a:prstClr val="white">
                  <a:tint val="75000"/>
                </a:prstClr>
              </a:solidFill>
            </a:endParaRPr>
          </a:p>
        </p:txBody>
      </p:sp>
      <p:sp>
        <p:nvSpPr>
          <p:cNvPr id="6" name="Slide Number Placeholder 5"/>
          <p:cNvSpPr>
            <a:spLocks noGrp="1"/>
          </p:cNvSpPr>
          <p:nvPr>
            <p:ph type="sldNum" sz="quarter" idx="12"/>
          </p:nvPr>
        </p:nvSpPr>
        <p:spPr/>
        <p:txBody>
          <a:bodyPr/>
          <a:lstStyle/>
          <a:p>
            <a:fld id="{F53EE09F-FFB5-41D6-A098-47A7243546E5}" type="slidenum">
              <a:rPr lang="en-US" smtClean="0">
                <a:solidFill>
                  <a:prstClr val="white">
                    <a:tint val="75000"/>
                  </a:prstClr>
                </a:solidFill>
              </a:rPr>
              <a:pPr/>
              <a:t>‹#›</a:t>
            </a:fld>
            <a:endParaRPr lang="en-US" dirty="0">
              <a:solidFill>
                <a:prstClr val="white">
                  <a:tint val="75000"/>
                </a:prstClr>
              </a:solidFill>
            </a:endParaRPr>
          </a:p>
        </p:txBody>
      </p:sp>
    </p:spTree>
    <p:extLst>
      <p:ext uri="{BB962C8B-B14F-4D97-AF65-F5344CB8AC3E}">
        <p14:creationId xmlns:p14="http://schemas.microsoft.com/office/powerpoint/2010/main" val="265861566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pn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image" Target="../media/image1.png"/><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13" Type="http://schemas.openxmlformats.org/officeDocument/2006/relationships/image" Target="../media/image1.png"/><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4.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2.xml"/><Relationship Id="rId13" Type="http://schemas.openxmlformats.org/officeDocument/2006/relationships/image" Target="../media/image1.png"/><Relationship Id="rId3" Type="http://schemas.openxmlformats.org/officeDocument/2006/relationships/slideLayout" Target="../slideLayouts/slideLayout47.xml"/><Relationship Id="rId7" Type="http://schemas.openxmlformats.org/officeDocument/2006/relationships/slideLayout" Target="../slideLayouts/slideLayout51.xml"/><Relationship Id="rId12" Type="http://schemas.openxmlformats.org/officeDocument/2006/relationships/theme" Target="../theme/theme5.xml"/><Relationship Id="rId2" Type="http://schemas.openxmlformats.org/officeDocument/2006/relationships/slideLayout" Target="../slideLayouts/slideLayout46.xml"/><Relationship Id="rId1" Type="http://schemas.openxmlformats.org/officeDocument/2006/relationships/slideLayout" Target="../slideLayouts/slideLayout45.xml"/><Relationship Id="rId6" Type="http://schemas.openxmlformats.org/officeDocument/2006/relationships/slideLayout" Target="../slideLayouts/slideLayout50.xml"/><Relationship Id="rId11" Type="http://schemas.openxmlformats.org/officeDocument/2006/relationships/slideLayout" Target="../slideLayouts/slideLayout55.xml"/><Relationship Id="rId5" Type="http://schemas.openxmlformats.org/officeDocument/2006/relationships/slideLayout" Target="../slideLayouts/slideLayout49.xml"/><Relationship Id="rId10" Type="http://schemas.openxmlformats.org/officeDocument/2006/relationships/slideLayout" Target="../slideLayouts/slideLayout54.xml"/><Relationship Id="rId4" Type="http://schemas.openxmlformats.org/officeDocument/2006/relationships/slideLayout" Target="../slideLayouts/slideLayout48.xml"/><Relationship Id="rId9" Type="http://schemas.openxmlformats.org/officeDocument/2006/relationships/slideLayout" Target="../slideLayouts/slideLayout53.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3.xml"/><Relationship Id="rId13" Type="http://schemas.openxmlformats.org/officeDocument/2006/relationships/theme" Target="../theme/theme6.xml"/><Relationship Id="rId3" Type="http://schemas.openxmlformats.org/officeDocument/2006/relationships/slideLayout" Target="../slideLayouts/slideLayout58.xml"/><Relationship Id="rId7" Type="http://schemas.openxmlformats.org/officeDocument/2006/relationships/slideLayout" Target="../slideLayouts/slideLayout62.xml"/><Relationship Id="rId12" Type="http://schemas.openxmlformats.org/officeDocument/2006/relationships/slideLayout" Target="../slideLayouts/slideLayout67.xml"/><Relationship Id="rId2" Type="http://schemas.openxmlformats.org/officeDocument/2006/relationships/slideLayout" Target="../slideLayouts/slideLayout57.xml"/><Relationship Id="rId1" Type="http://schemas.openxmlformats.org/officeDocument/2006/relationships/slideLayout" Target="../slideLayouts/slideLayout56.xml"/><Relationship Id="rId6" Type="http://schemas.openxmlformats.org/officeDocument/2006/relationships/slideLayout" Target="../slideLayouts/slideLayout61.xml"/><Relationship Id="rId11" Type="http://schemas.openxmlformats.org/officeDocument/2006/relationships/slideLayout" Target="../slideLayouts/slideLayout66.xml"/><Relationship Id="rId5" Type="http://schemas.openxmlformats.org/officeDocument/2006/relationships/slideLayout" Target="../slideLayouts/slideLayout60.xml"/><Relationship Id="rId10" Type="http://schemas.openxmlformats.org/officeDocument/2006/relationships/slideLayout" Target="../slideLayouts/slideLayout65.xml"/><Relationship Id="rId4" Type="http://schemas.openxmlformats.org/officeDocument/2006/relationships/slideLayout" Target="../slideLayouts/slideLayout59.xml"/><Relationship Id="rId9" Type="http://schemas.openxmlformats.org/officeDocument/2006/relationships/slideLayout" Target="../slideLayouts/slideLayout64.xml"/><Relationship Id="rId14" Type="http://schemas.openxmlformats.org/officeDocument/2006/relationships/image" Target="../media/image1.png"/></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75.xml"/><Relationship Id="rId13" Type="http://schemas.openxmlformats.org/officeDocument/2006/relationships/image" Target="../media/image1.png"/><Relationship Id="rId3" Type="http://schemas.openxmlformats.org/officeDocument/2006/relationships/slideLayout" Target="../slideLayouts/slideLayout70.xml"/><Relationship Id="rId7" Type="http://schemas.openxmlformats.org/officeDocument/2006/relationships/slideLayout" Target="../slideLayouts/slideLayout74.xml"/><Relationship Id="rId12" Type="http://schemas.openxmlformats.org/officeDocument/2006/relationships/theme" Target="../theme/theme7.xml"/><Relationship Id="rId2" Type="http://schemas.openxmlformats.org/officeDocument/2006/relationships/slideLayout" Target="../slideLayouts/slideLayout69.xml"/><Relationship Id="rId1" Type="http://schemas.openxmlformats.org/officeDocument/2006/relationships/slideLayout" Target="../slideLayouts/slideLayout68.xml"/><Relationship Id="rId6" Type="http://schemas.openxmlformats.org/officeDocument/2006/relationships/slideLayout" Target="../slideLayouts/slideLayout73.xml"/><Relationship Id="rId11" Type="http://schemas.openxmlformats.org/officeDocument/2006/relationships/slideLayout" Target="../slideLayouts/slideLayout78.xml"/><Relationship Id="rId5" Type="http://schemas.openxmlformats.org/officeDocument/2006/relationships/slideLayout" Target="../slideLayouts/slideLayout72.xml"/><Relationship Id="rId10" Type="http://schemas.openxmlformats.org/officeDocument/2006/relationships/slideLayout" Target="../slideLayouts/slideLayout77.xml"/><Relationship Id="rId4" Type="http://schemas.openxmlformats.org/officeDocument/2006/relationships/slideLayout" Target="../slideLayouts/slideLayout71.xml"/><Relationship Id="rId9" Type="http://schemas.openxmlformats.org/officeDocument/2006/relationships/slideLayout" Target="../slideLayouts/slideLayout76.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86.xml"/><Relationship Id="rId13" Type="http://schemas.openxmlformats.org/officeDocument/2006/relationships/image" Target="../media/image1.png"/><Relationship Id="rId3" Type="http://schemas.openxmlformats.org/officeDocument/2006/relationships/slideLayout" Target="../slideLayouts/slideLayout81.xml"/><Relationship Id="rId7" Type="http://schemas.openxmlformats.org/officeDocument/2006/relationships/slideLayout" Target="../slideLayouts/slideLayout85.xml"/><Relationship Id="rId12" Type="http://schemas.openxmlformats.org/officeDocument/2006/relationships/theme" Target="../theme/theme8.xml"/><Relationship Id="rId2" Type="http://schemas.openxmlformats.org/officeDocument/2006/relationships/slideLayout" Target="../slideLayouts/slideLayout80.xml"/><Relationship Id="rId1" Type="http://schemas.openxmlformats.org/officeDocument/2006/relationships/slideLayout" Target="../slideLayouts/slideLayout79.xml"/><Relationship Id="rId6" Type="http://schemas.openxmlformats.org/officeDocument/2006/relationships/slideLayout" Target="../slideLayouts/slideLayout84.xml"/><Relationship Id="rId11" Type="http://schemas.openxmlformats.org/officeDocument/2006/relationships/slideLayout" Target="../slideLayouts/slideLayout89.xml"/><Relationship Id="rId5" Type="http://schemas.openxmlformats.org/officeDocument/2006/relationships/slideLayout" Target="../slideLayouts/slideLayout83.xml"/><Relationship Id="rId10" Type="http://schemas.openxmlformats.org/officeDocument/2006/relationships/slideLayout" Target="../slideLayouts/slideLayout88.xml"/><Relationship Id="rId4" Type="http://schemas.openxmlformats.org/officeDocument/2006/relationships/slideLayout" Target="../slideLayouts/slideLayout82.xml"/><Relationship Id="rId9" Type="http://schemas.openxmlformats.org/officeDocument/2006/relationships/slideLayout" Target="../slideLayouts/slideLayout87.xml"/></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97.xml"/><Relationship Id="rId13" Type="http://schemas.openxmlformats.org/officeDocument/2006/relationships/image" Target="../media/image1.png"/><Relationship Id="rId3" Type="http://schemas.openxmlformats.org/officeDocument/2006/relationships/slideLayout" Target="../slideLayouts/slideLayout92.xml"/><Relationship Id="rId7" Type="http://schemas.openxmlformats.org/officeDocument/2006/relationships/slideLayout" Target="../slideLayouts/slideLayout96.xml"/><Relationship Id="rId12" Type="http://schemas.openxmlformats.org/officeDocument/2006/relationships/theme" Target="../theme/theme9.xml"/><Relationship Id="rId2" Type="http://schemas.openxmlformats.org/officeDocument/2006/relationships/slideLayout" Target="../slideLayouts/slideLayout91.xml"/><Relationship Id="rId1" Type="http://schemas.openxmlformats.org/officeDocument/2006/relationships/slideLayout" Target="../slideLayouts/slideLayout90.xml"/><Relationship Id="rId6" Type="http://schemas.openxmlformats.org/officeDocument/2006/relationships/slideLayout" Target="../slideLayouts/slideLayout95.xml"/><Relationship Id="rId11" Type="http://schemas.openxmlformats.org/officeDocument/2006/relationships/slideLayout" Target="../slideLayouts/slideLayout100.xml"/><Relationship Id="rId5" Type="http://schemas.openxmlformats.org/officeDocument/2006/relationships/slideLayout" Target="../slideLayouts/slideLayout94.xml"/><Relationship Id="rId10" Type="http://schemas.openxmlformats.org/officeDocument/2006/relationships/slideLayout" Target="../slideLayouts/slideLayout99.xml"/><Relationship Id="rId4" Type="http://schemas.openxmlformats.org/officeDocument/2006/relationships/slideLayout" Target="../slideLayouts/slideLayout93.xml"/><Relationship Id="rId9" Type="http://schemas.openxmlformats.org/officeDocument/2006/relationships/slideLayout" Target="../slideLayouts/slideLayout9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chemeClr val="bg2">
                <a:tint val="93000"/>
                <a:satMod val="150000"/>
                <a:shade val="98000"/>
                <a:lumMod val="75000"/>
              </a:schemeClr>
            </a:gs>
            <a:gs pos="68000">
              <a:schemeClr val="accent1">
                <a:lumMod val="40000"/>
              </a:schemeClr>
            </a:gs>
            <a:gs pos="100000">
              <a:schemeClr val="bg2">
                <a:shade val="63000"/>
                <a:satMod val="120000"/>
                <a:lumMod val="90000"/>
              </a:schemeClr>
            </a:gs>
          </a:gsLst>
          <a:lin ang="16200000" scaled="1"/>
          <a:tileRect/>
        </a:gra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44549" y="365126"/>
            <a:ext cx="7985051" cy="1325563"/>
          </a:xfrm>
          <a:prstGeom prst="rect">
            <a:avLst/>
          </a:prstGeom>
        </p:spPr>
        <p:txBody>
          <a:bodyPr vert="horz" lIns="91440" tIns="45720" rIns="91440" bIns="45720" rtlCol="0" anchor="t">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244548" y="1825625"/>
            <a:ext cx="8676168" cy="4351338"/>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Footer Placeholder 4"/>
          <p:cNvSpPr>
            <a:spLocks noGrp="1"/>
          </p:cNvSpPr>
          <p:nvPr>
            <p:ph type="ftr" sz="quarter" idx="3"/>
          </p:nvPr>
        </p:nvSpPr>
        <p:spPr>
          <a:xfrm>
            <a:off x="233916" y="6356351"/>
            <a:ext cx="1892596" cy="365125"/>
          </a:xfrm>
          <a:prstGeom prst="rect">
            <a:avLst/>
          </a:prstGeom>
        </p:spPr>
        <p:txBody>
          <a:bodyPr vert="horz" lIns="91440" tIns="45720" rIns="91440" bIns="45720" rtlCol="0" anchor="ctr"/>
          <a:lstStyle>
            <a:lvl1pPr algn="ctr">
              <a:defRPr sz="800">
                <a:solidFill>
                  <a:schemeClr val="tx1">
                    <a:tint val="75000"/>
                  </a:schemeClr>
                </a:solidFill>
              </a:defRPr>
            </a:lvl1pPr>
          </a:lstStyle>
          <a:p>
            <a:pPr algn="l"/>
            <a:endParaRPr lang="en-US" dirty="0">
              <a:solidFill>
                <a:prstClr val="white">
                  <a:tint val="75000"/>
                </a:prstClr>
              </a:solidFill>
            </a:endParaRPr>
          </a:p>
        </p:txBody>
      </p:sp>
      <p:sp>
        <p:nvSpPr>
          <p:cNvPr id="6" name="Slide Number Placeholder 5"/>
          <p:cNvSpPr>
            <a:spLocks noGrp="1"/>
          </p:cNvSpPr>
          <p:nvPr>
            <p:ph type="sldNum" sz="quarter" idx="4"/>
          </p:nvPr>
        </p:nvSpPr>
        <p:spPr>
          <a:xfrm>
            <a:off x="6861987" y="6345718"/>
            <a:ext cx="2069362" cy="365125"/>
          </a:xfrm>
          <a:prstGeom prst="rect">
            <a:avLst/>
          </a:prstGeom>
        </p:spPr>
        <p:txBody>
          <a:bodyPr vert="horz" lIns="91440" tIns="45720" rIns="91440" bIns="45720" rtlCol="0" anchor="ctr"/>
          <a:lstStyle>
            <a:lvl1pPr algn="r">
              <a:defRPr sz="800">
                <a:solidFill>
                  <a:schemeClr val="tx1">
                    <a:tint val="75000"/>
                  </a:schemeClr>
                </a:solidFill>
              </a:defRPr>
            </a:lvl1pPr>
          </a:lstStyle>
          <a:p>
            <a:fld id="{F53EE09F-FFB5-41D6-A098-47A7243546E5}" type="slidenum">
              <a:rPr lang="en-US" smtClean="0">
                <a:solidFill>
                  <a:prstClr val="white">
                    <a:tint val="75000"/>
                  </a:prstClr>
                </a:solidFill>
              </a:rPr>
              <a:pPr/>
              <a:t>‹#›</a:t>
            </a:fld>
            <a:endParaRPr lang="en-US" dirty="0">
              <a:solidFill>
                <a:prstClr val="white">
                  <a:tint val="75000"/>
                </a:prstClr>
              </a:solidFill>
            </a:endParaRPr>
          </a:p>
        </p:txBody>
      </p:sp>
      <p:pic>
        <p:nvPicPr>
          <p:cNvPr id="7" name="Picture 6"/>
          <p:cNvPicPr>
            <a:picLocks noChangeAspect="1"/>
          </p:cNvPicPr>
          <p:nvPr userDrawn="1"/>
        </p:nvPicPr>
        <p:blipFill>
          <a:blip r:embed="rId13"/>
          <a:stretch>
            <a:fillRect/>
          </a:stretch>
        </p:blipFill>
        <p:spPr>
          <a:xfrm>
            <a:off x="8229600" y="43342"/>
            <a:ext cx="872023" cy="868707"/>
          </a:xfrm>
          <a:prstGeom prst="rect">
            <a:avLst/>
          </a:prstGeom>
        </p:spPr>
      </p:pic>
    </p:spTree>
    <p:extLst>
      <p:ext uri="{BB962C8B-B14F-4D97-AF65-F5344CB8AC3E}">
        <p14:creationId xmlns:p14="http://schemas.microsoft.com/office/powerpoint/2010/main" val="2629826481"/>
      </p:ext>
    </p:extLst>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iming>
    <p:tnLst>
      <p:par>
        <p:cTn id="1" dur="indefinite" restart="never" nodeType="tmRoot"/>
      </p:par>
    </p:tnLst>
  </p:timing>
  <p:hf hdr="0" ftr="0" dt="0"/>
  <p:txStyles>
    <p:titleStyle>
      <a:lvl1pPr algn="l" defTabSz="914400" rtl="0" eaLnBrk="1" latinLnBrk="0" hangingPunct="1">
        <a:lnSpc>
          <a:spcPct val="90000"/>
        </a:lnSpc>
        <a:spcBef>
          <a:spcPct val="0"/>
        </a:spcBef>
        <a:buNone/>
        <a:defRPr sz="36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4572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685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914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chemeClr val="bg2">
                <a:tint val="93000"/>
                <a:satMod val="150000"/>
                <a:shade val="98000"/>
                <a:lumMod val="75000"/>
              </a:schemeClr>
            </a:gs>
            <a:gs pos="68000">
              <a:schemeClr val="accent1">
                <a:lumMod val="40000"/>
              </a:schemeClr>
            </a:gs>
            <a:gs pos="100000">
              <a:schemeClr val="bg2">
                <a:shade val="63000"/>
                <a:satMod val="120000"/>
                <a:lumMod val="90000"/>
              </a:schemeClr>
            </a:gs>
          </a:gsLst>
          <a:lin ang="16200000" scaled="1"/>
          <a:tileRect/>
        </a:gra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44549" y="365126"/>
            <a:ext cx="7985051" cy="1325563"/>
          </a:xfrm>
          <a:prstGeom prst="rect">
            <a:avLst/>
          </a:prstGeom>
        </p:spPr>
        <p:txBody>
          <a:bodyPr vert="horz" lIns="91440" tIns="45720" rIns="91440" bIns="45720" rtlCol="0" anchor="t">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244548" y="1825625"/>
            <a:ext cx="8676168" cy="4351338"/>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Footer Placeholder 4"/>
          <p:cNvSpPr>
            <a:spLocks noGrp="1"/>
          </p:cNvSpPr>
          <p:nvPr>
            <p:ph type="ftr" sz="quarter" idx="3"/>
          </p:nvPr>
        </p:nvSpPr>
        <p:spPr>
          <a:xfrm>
            <a:off x="233916" y="6356351"/>
            <a:ext cx="1892596" cy="365125"/>
          </a:xfrm>
          <a:prstGeom prst="rect">
            <a:avLst/>
          </a:prstGeom>
        </p:spPr>
        <p:txBody>
          <a:bodyPr vert="horz" lIns="91440" tIns="45720" rIns="91440" bIns="45720" rtlCol="0" anchor="ctr"/>
          <a:lstStyle>
            <a:lvl1pPr algn="ctr">
              <a:defRPr sz="800">
                <a:solidFill>
                  <a:schemeClr val="tx1">
                    <a:tint val="75000"/>
                  </a:schemeClr>
                </a:solidFill>
              </a:defRPr>
            </a:lvl1pPr>
          </a:lstStyle>
          <a:p>
            <a:pPr algn="l"/>
            <a:endParaRPr lang="en-US" dirty="0">
              <a:solidFill>
                <a:prstClr val="white">
                  <a:tint val="75000"/>
                </a:prstClr>
              </a:solidFill>
            </a:endParaRPr>
          </a:p>
        </p:txBody>
      </p:sp>
      <p:sp>
        <p:nvSpPr>
          <p:cNvPr id="6" name="Slide Number Placeholder 5"/>
          <p:cNvSpPr>
            <a:spLocks noGrp="1"/>
          </p:cNvSpPr>
          <p:nvPr>
            <p:ph type="sldNum" sz="quarter" idx="4"/>
          </p:nvPr>
        </p:nvSpPr>
        <p:spPr>
          <a:xfrm>
            <a:off x="6861987" y="6345718"/>
            <a:ext cx="2069362" cy="365125"/>
          </a:xfrm>
          <a:prstGeom prst="rect">
            <a:avLst/>
          </a:prstGeom>
        </p:spPr>
        <p:txBody>
          <a:bodyPr vert="horz" lIns="91440" tIns="45720" rIns="91440" bIns="45720" rtlCol="0" anchor="ctr"/>
          <a:lstStyle>
            <a:lvl1pPr algn="r">
              <a:defRPr sz="800">
                <a:solidFill>
                  <a:schemeClr val="tx1">
                    <a:tint val="75000"/>
                  </a:schemeClr>
                </a:solidFill>
              </a:defRPr>
            </a:lvl1pPr>
          </a:lstStyle>
          <a:p>
            <a:fld id="{F53EE09F-FFB5-41D6-A098-47A7243546E5}" type="slidenum">
              <a:rPr lang="en-US" smtClean="0">
                <a:solidFill>
                  <a:prstClr val="white">
                    <a:tint val="75000"/>
                  </a:prstClr>
                </a:solidFill>
              </a:rPr>
              <a:pPr/>
              <a:t>‹#›</a:t>
            </a:fld>
            <a:endParaRPr lang="en-US" dirty="0">
              <a:solidFill>
                <a:prstClr val="white">
                  <a:tint val="75000"/>
                </a:prstClr>
              </a:solidFill>
            </a:endParaRPr>
          </a:p>
        </p:txBody>
      </p:sp>
      <p:pic>
        <p:nvPicPr>
          <p:cNvPr id="7" name="Picture 6"/>
          <p:cNvPicPr>
            <a:picLocks noChangeAspect="1"/>
          </p:cNvPicPr>
          <p:nvPr userDrawn="1"/>
        </p:nvPicPr>
        <p:blipFill>
          <a:blip r:embed="rId13"/>
          <a:stretch>
            <a:fillRect/>
          </a:stretch>
        </p:blipFill>
        <p:spPr>
          <a:xfrm>
            <a:off x="8229600" y="43342"/>
            <a:ext cx="872023" cy="868707"/>
          </a:xfrm>
          <a:prstGeom prst="rect">
            <a:avLst/>
          </a:prstGeom>
        </p:spPr>
      </p:pic>
    </p:spTree>
    <p:extLst>
      <p:ext uri="{BB962C8B-B14F-4D97-AF65-F5344CB8AC3E}">
        <p14:creationId xmlns:p14="http://schemas.microsoft.com/office/powerpoint/2010/main" val="528739061"/>
      </p:ext>
    </p:extLst>
  </p:cSld>
  <p:clrMap bg1="dk1" tx1="lt1" bg2="dk2" tx2="lt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iming>
    <p:tnLst>
      <p:par>
        <p:cTn id="1" dur="indefinite" restart="never" nodeType="tmRoot"/>
      </p:par>
    </p:tnLst>
  </p:timing>
  <p:hf hdr="0" ftr="0" dt="0"/>
  <p:txStyles>
    <p:titleStyle>
      <a:lvl1pPr algn="l" defTabSz="914400" rtl="0" eaLnBrk="1" latinLnBrk="0" hangingPunct="1">
        <a:lnSpc>
          <a:spcPct val="90000"/>
        </a:lnSpc>
        <a:spcBef>
          <a:spcPct val="0"/>
        </a:spcBef>
        <a:buNone/>
        <a:defRPr sz="36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4572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685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914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chemeClr val="bg2">
                <a:tint val="93000"/>
                <a:satMod val="150000"/>
                <a:shade val="98000"/>
                <a:lumMod val="75000"/>
              </a:schemeClr>
            </a:gs>
            <a:gs pos="68000">
              <a:schemeClr val="accent1">
                <a:lumMod val="40000"/>
              </a:schemeClr>
            </a:gs>
            <a:gs pos="100000">
              <a:schemeClr val="bg2">
                <a:shade val="63000"/>
                <a:satMod val="120000"/>
                <a:lumMod val="90000"/>
              </a:schemeClr>
            </a:gs>
          </a:gsLst>
          <a:lin ang="16200000" scaled="1"/>
          <a:tileRect/>
        </a:gra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44549" y="365126"/>
            <a:ext cx="7985051" cy="1325563"/>
          </a:xfrm>
          <a:prstGeom prst="rect">
            <a:avLst/>
          </a:prstGeom>
        </p:spPr>
        <p:txBody>
          <a:bodyPr vert="horz" lIns="91440" tIns="45720" rIns="91440" bIns="45720" rtlCol="0" anchor="t">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244548" y="1825625"/>
            <a:ext cx="8676168" cy="4351338"/>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Footer Placeholder 4"/>
          <p:cNvSpPr>
            <a:spLocks noGrp="1"/>
          </p:cNvSpPr>
          <p:nvPr>
            <p:ph type="ftr" sz="quarter" idx="3"/>
          </p:nvPr>
        </p:nvSpPr>
        <p:spPr>
          <a:xfrm>
            <a:off x="233916" y="6356351"/>
            <a:ext cx="1892596" cy="365125"/>
          </a:xfrm>
          <a:prstGeom prst="rect">
            <a:avLst/>
          </a:prstGeom>
        </p:spPr>
        <p:txBody>
          <a:bodyPr vert="horz" lIns="91440" tIns="45720" rIns="91440" bIns="45720" rtlCol="0" anchor="ctr"/>
          <a:lstStyle>
            <a:lvl1pPr algn="ctr">
              <a:defRPr sz="800">
                <a:solidFill>
                  <a:schemeClr val="tx1">
                    <a:tint val="75000"/>
                  </a:schemeClr>
                </a:solidFill>
              </a:defRPr>
            </a:lvl1pPr>
          </a:lstStyle>
          <a:p>
            <a:pPr algn="l"/>
            <a:endParaRPr lang="en-US" dirty="0">
              <a:solidFill>
                <a:prstClr val="white">
                  <a:tint val="75000"/>
                </a:prstClr>
              </a:solidFill>
            </a:endParaRPr>
          </a:p>
        </p:txBody>
      </p:sp>
      <p:sp>
        <p:nvSpPr>
          <p:cNvPr id="6" name="Slide Number Placeholder 5"/>
          <p:cNvSpPr>
            <a:spLocks noGrp="1"/>
          </p:cNvSpPr>
          <p:nvPr>
            <p:ph type="sldNum" sz="quarter" idx="4"/>
          </p:nvPr>
        </p:nvSpPr>
        <p:spPr>
          <a:xfrm>
            <a:off x="6861987" y="6345718"/>
            <a:ext cx="2069362" cy="365125"/>
          </a:xfrm>
          <a:prstGeom prst="rect">
            <a:avLst/>
          </a:prstGeom>
        </p:spPr>
        <p:txBody>
          <a:bodyPr vert="horz" lIns="91440" tIns="45720" rIns="91440" bIns="45720" rtlCol="0" anchor="ctr"/>
          <a:lstStyle>
            <a:lvl1pPr algn="r">
              <a:defRPr sz="800">
                <a:solidFill>
                  <a:schemeClr val="tx1">
                    <a:tint val="75000"/>
                  </a:schemeClr>
                </a:solidFill>
              </a:defRPr>
            </a:lvl1pPr>
          </a:lstStyle>
          <a:p>
            <a:fld id="{F53EE09F-FFB5-41D6-A098-47A7243546E5}" type="slidenum">
              <a:rPr lang="en-US" smtClean="0">
                <a:solidFill>
                  <a:prstClr val="white">
                    <a:tint val="75000"/>
                  </a:prstClr>
                </a:solidFill>
              </a:rPr>
              <a:pPr/>
              <a:t>‹#›</a:t>
            </a:fld>
            <a:endParaRPr lang="en-US" dirty="0">
              <a:solidFill>
                <a:prstClr val="white">
                  <a:tint val="75000"/>
                </a:prstClr>
              </a:solidFill>
            </a:endParaRPr>
          </a:p>
        </p:txBody>
      </p:sp>
      <p:pic>
        <p:nvPicPr>
          <p:cNvPr id="7" name="Picture 6"/>
          <p:cNvPicPr>
            <a:picLocks noChangeAspect="1"/>
          </p:cNvPicPr>
          <p:nvPr userDrawn="1"/>
        </p:nvPicPr>
        <p:blipFill>
          <a:blip r:embed="rId13"/>
          <a:stretch>
            <a:fillRect/>
          </a:stretch>
        </p:blipFill>
        <p:spPr>
          <a:xfrm>
            <a:off x="8229600" y="43342"/>
            <a:ext cx="872023" cy="868707"/>
          </a:xfrm>
          <a:prstGeom prst="rect">
            <a:avLst/>
          </a:prstGeom>
        </p:spPr>
      </p:pic>
    </p:spTree>
    <p:extLst>
      <p:ext uri="{BB962C8B-B14F-4D97-AF65-F5344CB8AC3E}">
        <p14:creationId xmlns:p14="http://schemas.microsoft.com/office/powerpoint/2010/main" val="4037462546"/>
      </p:ext>
    </p:extLst>
  </p:cSld>
  <p:clrMap bg1="dk1" tx1="lt1" bg2="dk2" tx2="lt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iming>
    <p:tnLst>
      <p:par>
        <p:cTn id="1" dur="indefinite" restart="never" nodeType="tmRoot"/>
      </p:par>
    </p:tnLst>
  </p:timing>
  <p:hf hdr="0" ftr="0" dt="0"/>
  <p:txStyles>
    <p:titleStyle>
      <a:lvl1pPr algn="l" defTabSz="914400" rtl="0" eaLnBrk="1" latinLnBrk="0" hangingPunct="1">
        <a:lnSpc>
          <a:spcPct val="90000"/>
        </a:lnSpc>
        <a:spcBef>
          <a:spcPct val="0"/>
        </a:spcBef>
        <a:buNone/>
        <a:defRPr sz="40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4572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685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914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chemeClr val="bg2">
                <a:tint val="93000"/>
                <a:satMod val="150000"/>
                <a:shade val="98000"/>
                <a:lumMod val="75000"/>
              </a:schemeClr>
            </a:gs>
            <a:gs pos="68000">
              <a:schemeClr val="accent1">
                <a:lumMod val="40000"/>
              </a:schemeClr>
            </a:gs>
            <a:gs pos="100000">
              <a:schemeClr val="bg2">
                <a:shade val="63000"/>
                <a:satMod val="120000"/>
                <a:lumMod val="90000"/>
              </a:schemeClr>
            </a:gs>
          </a:gsLst>
          <a:lin ang="16200000" scaled="1"/>
          <a:tileRect/>
        </a:gra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44549" y="365126"/>
            <a:ext cx="7985051" cy="1325563"/>
          </a:xfrm>
          <a:prstGeom prst="rect">
            <a:avLst/>
          </a:prstGeom>
        </p:spPr>
        <p:txBody>
          <a:bodyPr vert="horz" lIns="91440" tIns="45720" rIns="91440" bIns="45720" rtlCol="0" anchor="t">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244548" y="1825625"/>
            <a:ext cx="8676168" cy="4351338"/>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Footer Placeholder 4"/>
          <p:cNvSpPr>
            <a:spLocks noGrp="1"/>
          </p:cNvSpPr>
          <p:nvPr>
            <p:ph type="ftr" sz="quarter" idx="3"/>
          </p:nvPr>
        </p:nvSpPr>
        <p:spPr>
          <a:xfrm>
            <a:off x="233916" y="6356351"/>
            <a:ext cx="1892596" cy="365125"/>
          </a:xfrm>
          <a:prstGeom prst="rect">
            <a:avLst/>
          </a:prstGeom>
        </p:spPr>
        <p:txBody>
          <a:bodyPr vert="horz" lIns="91440" tIns="45720" rIns="91440" bIns="45720" rtlCol="0" anchor="ctr"/>
          <a:lstStyle>
            <a:lvl1pPr algn="ctr">
              <a:defRPr sz="800">
                <a:solidFill>
                  <a:schemeClr val="tx1">
                    <a:tint val="75000"/>
                  </a:schemeClr>
                </a:solidFill>
              </a:defRPr>
            </a:lvl1pPr>
          </a:lstStyle>
          <a:p>
            <a:pPr algn="l"/>
            <a:endParaRPr lang="en-US" dirty="0">
              <a:solidFill>
                <a:prstClr val="white">
                  <a:tint val="75000"/>
                </a:prstClr>
              </a:solidFill>
            </a:endParaRPr>
          </a:p>
        </p:txBody>
      </p:sp>
      <p:sp>
        <p:nvSpPr>
          <p:cNvPr id="6" name="Slide Number Placeholder 5"/>
          <p:cNvSpPr>
            <a:spLocks noGrp="1"/>
          </p:cNvSpPr>
          <p:nvPr>
            <p:ph type="sldNum" sz="quarter" idx="4"/>
          </p:nvPr>
        </p:nvSpPr>
        <p:spPr>
          <a:xfrm>
            <a:off x="6861987" y="6345718"/>
            <a:ext cx="2069362" cy="365125"/>
          </a:xfrm>
          <a:prstGeom prst="rect">
            <a:avLst/>
          </a:prstGeom>
        </p:spPr>
        <p:txBody>
          <a:bodyPr vert="horz" lIns="91440" tIns="45720" rIns="91440" bIns="45720" rtlCol="0" anchor="ctr"/>
          <a:lstStyle>
            <a:lvl1pPr algn="r">
              <a:defRPr sz="800">
                <a:solidFill>
                  <a:schemeClr val="tx1">
                    <a:tint val="75000"/>
                  </a:schemeClr>
                </a:solidFill>
              </a:defRPr>
            </a:lvl1pPr>
          </a:lstStyle>
          <a:p>
            <a:fld id="{F53EE09F-FFB5-41D6-A098-47A7243546E5}" type="slidenum">
              <a:rPr lang="en-US" smtClean="0">
                <a:solidFill>
                  <a:prstClr val="white">
                    <a:tint val="75000"/>
                  </a:prstClr>
                </a:solidFill>
              </a:rPr>
              <a:pPr/>
              <a:t>‹#›</a:t>
            </a:fld>
            <a:endParaRPr lang="en-US" dirty="0">
              <a:solidFill>
                <a:prstClr val="white">
                  <a:tint val="75000"/>
                </a:prstClr>
              </a:solidFill>
            </a:endParaRPr>
          </a:p>
        </p:txBody>
      </p:sp>
      <p:pic>
        <p:nvPicPr>
          <p:cNvPr id="7" name="Picture 6"/>
          <p:cNvPicPr>
            <a:picLocks noChangeAspect="1"/>
          </p:cNvPicPr>
          <p:nvPr userDrawn="1"/>
        </p:nvPicPr>
        <p:blipFill>
          <a:blip r:embed="rId13"/>
          <a:stretch>
            <a:fillRect/>
          </a:stretch>
        </p:blipFill>
        <p:spPr>
          <a:xfrm>
            <a:off x="8229600" y="43342"/>
            <a:ext cx="872023" cy="868707"/>
          </a:xfrm>
          <a:prstGeom prst="rect">
            <a:avLst/>
          </a:prstGeom>
        </p:spPr>
      </p:pic>
    </p:spTree>
    <p:extLst>
      <p:ext uri="{BB962C8B-B14F-4D97-AF65-F5344CB8AC3E}">
        <p14:creationId xmlns:p14="http://schemas.microsoft.com/office/powerpoint/2010/main" val="1719616213"/>
      </p:ext>
    </p:extLst>
  </p:cSld>
  <p:clrMap bg1="dk1" tx1="lt1" bg2="dk2" tx2="lt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iming>
    <p:tnLst>
      <p:par>
        <p:cTn id="1" dur="indefinite" restart="never" nodeType="tmRoot"/>
      </p:par>
    </p:tnLst>
  </p:timing>
  <p:hf hdr="0" ftr="0" dt="0"/>
  <p:txStyles>
    <p:titleStyle>
      <a:lvl1pPr algn="l" defTabSz="914400" rtl="0" eaLnBrk="1" latinLnBrk="0" hangingPunct="1">
        <a:lnSpc>
          <a:spcPct val="90000"/>
        </a:lnSpc>
        <a:spcBef>
          <a:spcPct val="0"/>
        </a:spcBef>
        <a:buNone/>
        <a:defRPr sz="40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4572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685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914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chemeClr val="bg2">
                <a:tint val="93000"/>
                <a:satMod val="150000"/>
                <a:shade val="98000"/>
                <a:lumMod val="75000"/>
              </a:schemeClr>
            </a:gs>
            <a:gs pos="68000">
              <a:schemeClr val="accent1">
                <a:lumMod val="40000"/>
              </a:schemeClr>
            </a:gs>
            <a:gs pos="100000">
              <a:schemeClr val="bg2">
                <a:shade val="63000"/>
                <a:satMod val="120000"/>
                <a:lumMod val="90000"/>
              </a:schemeClr>
            </a:gs>
          </a:gsLst>
          <a:lin ang="16200000" scaled="1"/>
          <a:tileRect/>
        </a:gra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44549" y="365126"/>
            <a:ext cx="7985051" cy="1325563"/>
          </a:xfrm>
          <a:prstGeom prst="rect">
            <a:avLst/>
          </a:prstGeom>
        </p:spPr>
        <p:txBody>
          <a:bodyPr vert="horz" lIns="91440" tIns="45720" rIns="91440" bIns="45720" rtlCol="0" anchor="t">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244548" y="1825625"/>
            <a:ext cx="8676168" cy="4351338"/>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Footer Placeholder 4"/>
          <p:cNvSpPr>
            <a:spLocks noGrp="1"/>
          </p:cNvSpPr>
          <p:nvPr>
            <p:ph type="ftr" sz="quarter" idx="3"/>
          </p:nvPr>
        </p:nvSpPr>
        <p:spPr>
          <a:xfrm>
            <a:off x="233916" y="6356351"/>
            <a:ext cx="1892596" cy="365125"/>
          </a:xfrm>
          <a:prstGeom prst="rect">
            <a:avLst/>
          </a:prstGeom>
        </p:spPr>
        <p:txBody>
          <a:bodyPr vert="horz" lIns="91440" tIns="45720" rIns="91440" bIns="45720" rtlCol="0" anchor="ctr"/>
          <a:lstStyle>
            <a:lvl1pPr algn="ctr">
              <a:defRPr sz="800">
                <a:solidFill>
                  <a:schemeClr val="tx1">
                    <a:tint val="75000"/>
                  </a:schemeClr>
                </a:solidFill>
              </a:defRPr>
            </a:lvl1pPr>
          </a:lstStyle>
          <a:p>
            <a:pPr algn="l"/>
            <a:endParaRPr lang="en-US" dirty="0">
              <a:solidFill>
                <a:prstClr val="white">
                  <a:tint val="75000"/>
                </a:prstClr>
              </a:solidFill>
            </a:endParaRPr>
          </a:p>
        </p:txBody>
      </p:sp>
      <p:sp>
        <p:nvSpPr>
          <p:cNvPr id="6" name="Slide Number Placeholder 5"/>
          <p:cNvSpPr>
            <a:spLocks noGrp="1"/>
          </p:cNvSpPr>
          <p:nvPr>
            <p:ph type="sldNum" sz="quarter" idx="4"/>
          </p:nvPr>
        </p:nvSpPr>
        <p:spPr>
          <a:xfrm>
            <a:off x="6861987" y="6345718"/>
            <a:ext cx="2069362" cy="365125"/>
          </a:xfrm>
          <a:prstGeom prst="rect">
            <a:avLst/>
          </a:prstGeom>
        </p:spPr>
        <p:txBody>
          <a:bodyPr vert="horz" lIns="91440" tIns="45720" rIns="91440" bIns="45720" rtlCol="0" anchor="ctr"/>
          <a:lstStyle>
            <a:lvl1pPr algn="r">
              <a:defRPr sz="800">
                <a:solidFill>
                  <a:schemeClr val="tx1">
                    <a:tint val="75000"/>
                  </a:schemeClr>
                </a:solidFill>
              </a:defRPr>
            </a:lvl1pPr>
          </a:lstStyle>
          <a:p>
            <a:fld id="{F53EE09F-FFB5-41D6-A098-47A7243546E5}" type="slidenum">
              <a:rPr lang="en-US" smtClean="0">
                <a:solidFill>
                  <a:prstClr val="white">
                    <a:tint val="75000"/>
                  </a:prstClr>
                </a:solidFill>
              </a:rPr>
              <a:pPr/>
              <a:t>‹#›</a:t>
            </a:fld>
            <a:endParaRPr lang="en-US" dirty="0">
              <a:solidFill>
                <a:prstClr val="white">
                  <a:tint val="75000"/>
                </a:prstClr>
              </a:solidFill>
            </a:endParaRPr>
          </a:p>
        </p:txBody>
      </p:sp>
      <p:pic>
        <p:nvPicPr>
          <p:cNvPr id="7" name="Picture 6"/>
          <p:cNvPicPr>
            <a:picLocks noChangeAspect="1"/>
          </p:cNvPicPr>
          <p:nvPr userDrawn="1"/>
        </p:nvPicPr>
        <p:blipFill>
          <a:blip r:embed="rId13"/>
          <a:stretch>
            <a:fillRect/>
          </a:stretch>
        </p:blipFill>
        <p:spPr>
          <a:xfrm>
            <a:off x="8229600" y="43342"/>
            <a:ext cx="872023" cy="868707"/>
          </a:xfrm>
          <a:prstGeom prst="rect">
            <a:avLst/>
          </a:prstGeom>
        </p:spPr>
      </p:pic>
    </p:spTree>
    <p:extLst>
      <p:ext uri="{BB962C8B-B14F-4D97-AF65-F5344CB8AC3E}">
        <p14:creationId xmlns:p14="http://schemas.microsoft.com/office/powerpoint/2010/main" val="2516722989"/>
      </p:ext>
    </p:extLst>
  </p:cSld>
  <p:clrMap bg1="dk1" tx1="lt1" bg2="dk2" tx2="lt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timing>
    <p:tnLst>
      <p:par>
        <p:cTn id="1" dur="indefinite" restart="never" nodeType="tmRoot"/>
      </p:par>
    </p:tnLst>
  </p:timing>
  <p:hf hdr="0" ftr="0" dt="0"/>
  <p:txStyles>
    <p:titleStyle>
      <a:lvl1pPr algn="l" defTabSz="914400" rtl="0" eaLnBrk="1" latinLnBrk="0" hangingPunct="1">
        <a:lnSpc>
          <a:spcPct val="90000"/>
        </a:lnSpc>
        <a:spcBef>
          <a:spcPct val="0"/>
        </a:spcBef>
        <a:buNone/>
        <a:defRPr sz="40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4572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685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914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chemeClr val="bg2">
                <a:tint val="93000"/>
                <a:satMod val="150000"/>
                <a:shade val="98000"/>
                <a:lumMod val="75000"/>
              </a:schemeClr>
            </a:gs>
            <a:gs pos="68000">
              <a:schemeClr val="accent1">
                <a:lumMod val="40000"/>
              </a:schemeClr>
            </a:gs>
            <a:gs pos="100000">
              <a:schemeClr val="bg2">
                <a:shade val="63000"/>
                <a:satMod val="120000"/>
                <a:lumMod val="90000"/>
              </a:schemeClr>
            </a:gs>
          </a:gsLst>
          <a:lin ang="16200000" scaled="1"/>
          <a:tileRect/>
        </a:gra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44549" y="365126"/>
            <a:ext cx="7985051" cy="1325563"/>
          </a:xfrm>
          <a:prstGeom prst="rect">
            <a:avLst/>
          </a:prstGeom>
        </p:spPr>
        <p:txBody>
          <a:bodyPr vert="horz" lIns="91440" tIns="45720" rIns="91440" bIns="45720" rtlCol="0" anchor="t">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244548" y="1825625"/>
            <a:ext cx="8676168" cy="4351338"/>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Footer Placeholder 4"/>
          <p:cNvSpPr>
            <a:spLocks noGrp="1"/>
          </p:cNvSpPr>
          <p:nvPr>
            <p:ph type="ftr" sz="quarter" idx="3"/>
          </p:nvPr>
        </p:nvSpPr>
        <p:spPr>
          <a:xfrm>
            <a:off x="233916" y="6356351"/>
            <a:ext cx="1892596" cy="365125"/>
          </a:xfrm>
          <a:prstGeom prst="rect">
            <a:avLst/>
          </a:prstGeom>
        </p:spPr>
        <p:txBody>
          <a:bodyPr vert="horz" lIns="91440" tIns="45720" rIns="91440" bIns="45720" rtlCol="0" anchor="ctr"/>
          <a:lstStyle>
            <a:lvl1pPr algn="ctr">
              <a:defRPr sz="800">
                <a:solidFill>
                  <a:schemeClr val="tx1">
                    <a:tint val="75000"/>
                  </a:schemeClr>
                </a:solidFill>
              </a:defRPr>
            </a:lvl1pPr>
          </a:lstStyle>
          <a:p>
            <a:pPr algn="l"/>
            <a:endParaRPr lang="en-US" dirty="0">
              <a:solidFill>
                <a:prstClr val="white">
                  <a:tint val="75000"/>
                </a:prstClr>
              </a:solidFill>
            </a:endParaRPr>
          </a:p>
        </p:txBody>
      </p:sp>
      <p:sp>
        <p:nvSpPr>
          <p:cNvPr id="6" name="Slide Number Placeholder 5"/>
          <p:cNvSpPr>
            <a:spLocks noGrp="1"/>
          </p:cNvSpPr>
          <p:nvPr>
            <p:ph type="sldNum" sz="quarter" idx="4"/>
          </p:nvPr>
        </p:nvSpPr>
        <p:spPr>
          <a:xfrm>
            <a:off x="6861987" y="6345718"/>
            <a:ext cx="2069362" cy="365125"/>
          </a:xfrm>
          <a:prstGeom prst="rect">
            <a:avLst/>
          </a:prstGeom>
        </p:spPr>
        <p:txBody>
          <a:bodyPr vert="horz" lIns="91440" tIns="45720" rIns="91440" bIns="45720" rtlCol="0" anchor="ctr"/>
          <a:lstStyle>
            <a:lvl1pPr algn="r">
              <a:defRPr sz="800">
                <a:solidFill>
                  <a:schemeClr val="tx1">
                    <a:tint val="75000"/>
                  </a:schemeClr>
                </a:solidFill>
              </a:defRPr>
            </a:lvl1pPr>
          </a:lstStyle>
          <a:p>
            <a:fld id="{F53EE09F-FFB5-41D6-A098-47A7243546E5}" type="slidenum">
              <a:rPr lang="en-US" smtClean="0">
                <a:solidFill>
                  <a:prstClr val="white">
                    <a:tint val="75000"/>
                  </a:prstClr>
                </a:solidFill>
              </a:rPr>
              <a:pPr/>
              <a:t>‹#›</a:t>
            </a:fld>
            <a:endParaRPr lang="en-US" dirty="0">
              <a:solidFill>
                <a:prstClr val="white">
                  <a:tint val="75000"/>
                </a:prstClr>
              </a:solidFill>
            </a:endParaRPr>
          </a:p>
        </p:txBody>
      </p:sp>
      <p:pic>
        <p:nvPicPr>
          <p:cNvPr id="7" name="Picture 6"/>
          <p:cNvPicPr>
            <a:picLocks noChangeAspect="1"/>
          </p:cNvPicPr>
          <p:nvPr userDrawn="1"/>
        </p:nvPicPr>
        <p:blipFill>
          <a:blip r:embed="rId14"/>
          <a:stretch>
            <a:fillRect/>
          </a:stretch>
        </p:blipFill>
        <p:spPr>
          <a:xfrm>
            <a:off x="8229600" y="43342"/>
            <a:ext cx="872023" cy="868707"/>
          </a:xfrm>
          <a:prstGeom prst="rect">
            <a:avLst/>
          </a:prstGeom>
        </p:spPr>
      </p:pic>
    </p:spTree>
    <p:extLst>
      <p:ext uri="{BB962C8B-B14F-4D97-AF65-F5344CB8AC3E}">
        <p14:creationId xmlns:p14="http://schemas.microsoft.com/office/powerpoint/2010/main" val="3789658706"/>
      </p:ext>
    </p:extLst>
  </p:cSld>
  <p:clrMap bg1="dk1" tx1="lt1" bg2="dk2" tx2="lt2" accent1="accent1" accent2="accent2" accent3="accent3" accent4="accent4" accent5="accent5" accent6="accent6" hlink="hlink" folHlink="folHlink"/>
  <p:sldLayoutIdLst>
    <p:sldLayoutId id="2147483721" r:id="rId1"/>
    <p:sldLayoutId id="2147483768" r:id="rId2"/>
    <p:sldLayoutId id="2147483722" r:id="rId3"/>
    <p:sldLayoutId id="2147483723" r:id="rId4"/>
    <p:sldLayoutId id="2147483724" r:id="rId5"/>
    <p:sldLayoutId id="2147483725" r:id="rId6"/>
    <p:sldLayoutId id="2147483726" r:id="rId7"/>
    <p:sldLayoutId id="2147483727" r:id="rId8"/>
    <p:sldLayoutId id="2147483728" r:id="rId9"/>
    <p:sldLayoutId id="2147483729" r:id="rId10"/>
    <p:sldLayoutId id="2147483730" r:id="rId11"/>
    <p:sldLayoutId id="2147483731" r:id="rId12"/>
  </p:sldLayoutIdLst>
  <p:timing>
    <p:tnLst>
      <p:par>
        <p:cTn id="1" dur="indefinite" restart="never" nodeType="tmRoot"/>
      </p:par>
    </p:tnLst>
  </p:timing>
  <p:hf hdr="0" ftr="0" dt="0"/>
  <p:txStyles>
    <p:titleStyle>
      <a:lvl1pPr algn="l" defTabSz="914400" rtl="0" eaLnBrk="1" latinLnBrk="0" hangingPunct="1">
        <a:lnSpc>
          <a:spcPct val="90000"/>
        </a:lnSpc>
        <a:spcBef>
          <a:spcPct val="0"/>
        </a:spcBef>
        <a:buNone/>
        <a:defRPr sz="40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4572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685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914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chemeClr val="bg2">
                <a:tint val="93000"/>
                <a:satMod val="150000"/>
                <a:shade val="98000"/>
                <a:lumMod val="75000"/>
              </a:schemeClr>
            </a:gs>
            <a:gs pos="68000">
              <a:schemeClr val="accent1">
                <a:lumMod val="40000"/>
              </a:schemeClr>
            </a:gs>
            <a:gs pos="100000">
              <a:schemeClr val="bg2">
                <a:shade val="63000"/>
                <a:satMod val="120000"/>
                <a:lumMod val="90000"/>
              </a:schemeClr>
            </a:gs>
          </a:gsLst>
          <a:lin ang="16200000" scaled="1"/>
          <a:tileRect/>
        </a:gra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44549" y="365126"/>
            <a:ext cx="7985051" cy="1325563"/>
          </a:xfrm>
          <a:prstGeom prst="rect">
            <a:avLst/>
          </a:prstGeom>
        </p:spPr>
        <p:txBody>
          <a:bodyPr vert="horz" lIns="91440" tIns="45720" rIns="91440" bIns="45720" rtlCol="0" anchor="t">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244548" y="1825625"/>
            <a:ext cx="8676168" cy="4351338"/>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Footer Placeholder 4"/>
          <p:cNvSpPr>
            <a:spLocks noGrp="1"/>
          </p:cNvSpPr>
          <p:nvPr>
            <p:ph type="ftr" sz="quarter" idx="3"/>
          </p:nvPr>
        </p:nvSpPr>
        <p:spPr>
          <a:xfrm>
            <a:off x="233916" y="6356351"/>
            <a:ext cx="1892596" cy="365125"/>
          </a:xfrm>
          <a:prstGeom prst="rect">
            <a:avLst/>
          </a:prstGeom>
        </p:spPr>
        <p:txBody>
          <a:bodyPr vert="horz" lIns="91440" tIns="45720" rIns="91440" bIns="45720" rtlCol="0" anchor="ctr"/>
          <a:lstStyle>
            <a:lvl1pPr algn="ctr">
              <a:defRPr sz="800">
                <a:solidFill>
                  <a:schemeClr val="tx1">
                    <a:tint val="75000"/>
                  </a:schemeClr>
                </a:solidFill>
              </a:defRPr>
            </a:lvl1pPr>
          </a:lstStyle>
          <a:p>
            <a:pPr algn="l"/>
            <a:endParaRPr lang="en-US" dirty="0">
              <a:solidFill>
                <a:prstClr val="white">
                  <a:tint val="75000"/>
                </a:prstClr>
              </a:solidFill>
            </a:endParaRPr>
          </a:p>
        </p:txBody>
      </p:sp>
      <p:sp>
        <p:nvSpPr>
          <p:cNvPr id="6" name="Slide Number Placeholder 5"/>
          <p:cNvSpPr>
            <a:spLocks noGrp="1"/>
          </p:cNvSpPr>
          <p:nvPr>
            <p:ph type="sldNum" sz="quarter" idx="4"/>
          </p:nvPr>
        </p:nvSpPr>
        <p:spPr>
          <a:xfrm>
            <a:off x="6861987" y="6345718"/>
            <a:ext cx="2069362" cy="365125"/>
          </a:xfrm>
          <a:prstGeom prst="rect">
            <a:avLst/>
          </a:prstGeom>
        </p:spPr>
        <p:txBody>
          <a:bodyPr vert="horz" lIns="91440" tIns="45720" rIns="91440" bIns="45720" rtlCol="0" anchor="ctr"/>
          <a:lstStyle>
            <a:lvl1pPr algn="r">
              <a:defRPr sz="800">
                <a:solidFill>
                  <a:schemeClr val="tx1">
                    <a:tint val="75000"/>
                  </a:schemeClr>
                </a:solidFill>
              </a:defRPr>
            </a:lvl1pPr>
          </a:lstStyle>
          <a:p>
            <a:fld id="{F53EE09F-FFB5-41D6-A098-47A7243546E5}" type="slidenum">
              <a:rPr lang="en-US" smtClean="0">
                <a:solidFill>
                  <a:prstClr val="white">
                    <a:tint val="75000"/>
                  </a:prstClr>
                </a:solidFill>
              </a:rPr>
              <a:pPr/>
              <a:t>‹#›</a:t>
            </a:fld>
            <a:endParaRPr lang="en-US" dirty="0">
              <a:solidFill>
                <a:prstClr val="white">
                  <a:tint val="75000"/>
                </a:prstClr>
              </a:solidFill>
            </a:endParaRPr>
          </a:p>
        </p:txBody>
      </p:sp>
      <p:pic>
        <p:nvPicPr>
          <p:cNvPr id="7" name="Picture 6"/>
          <p:cNvPicPr>
            <a:picLocks noChangeAspect="1"/>
          </p:cNvPicPr>
          <p:nvPr userDrawn="1"/>
        </p:nvPicPr>
        <p:blipFill>
          <a:blip r:embed="rId13"/>
          <a:stretch>
            <a:fillRect/>
          </a:stretch>
        </p:blipFill>
        <p:spPr>
          <a:xfrm>
            <a:off x="8229600" y="43342"/>
            <a:ext cx="872023" cy="868707"/>
          </a:xfrm>
          <a:prstGeom prst="rect">
            <a:avLst/>
          </a:prstGeom>
        </p:spPr>
      </p:pic>
    </p:spTree>
    <p:extLst>
      <p:ext uri="{BB962C8B-B14F-4D97-AF65-F5344CB8AC3E}">
        <p14:creationId xmlns:p14="http://schemas.microsoft.com/office/powerpoint/2010/main" val="517953416"/>
      </p:ext>
    </p:extLst>
  </p:cSld>
  <p:clrMap bg1="dk1" tx1="lt1" bg2="dk2" tx2="lt2" accent1="accent1" accent2="accent2" accent3="accent3" accent4="accent4" accent5="accent5" accent6="accent6" hlink="hlink" folHlink="folHlink"/>
  <p:sldLayoutIdLst>
    <p:sldLayoutId id="2147483733" r:id="rId1"/>
    <p:sldLayoutId id="2147483734" r:id="rId2"/>
    <p:sldLayoutId id="2147483735" r:id="rId3"/>
    <p:sldLayoutId id="2147483736" r:id="rId4"/>
    <p:sldLayoutId id="2147483737" r:id="rId5"/>
    <p:sldLayoutId id="2147483738" r:id="rId6"/>
    <p:sldLayoutId id="2147483739" r:id="rId7"/>
    <p:sldLayoutId id="2147483740" r:id="rId8"/>
    <p:sldLayoutId id="2147483741" r:id="rId9"/>
    <p:sldLayoutId id="2147483742" r:id="rId10"/>
    <p:sldLayoutId id="2147483743" r:id="rId11"/>
  </p:sldLayoutIdLst>
  <p:timing>
    <p:tnLst>
      <p:par>
        <p:cTn id="1" dur="indefinite" restart="never" nodeType="tmRoot"/>
      </p:par>
    </p:tnLst>
  </p:timing>
  <p:hf hdr="0" ftr="0" dt="0"/>
  <p:txStyles>
    <p:titleStyle>
      <a:lvl1pPr algn="l" defTabSz="914400" rtl="0" eaLnBrk="1" latinLnBrk="0" hangingPunct="1">
        <a:lnSpc>
          <a:spcPct val="90000"/>
        </a:lnSpc>
        <a:spcBef>
          <a:spcPct val="0"/>
        </a:spcBef>
        <a:buNone/>
        <a:defRPr sz="36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4572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685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914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chemeClr val="bg2">
                <a:tint val="93000"/>
                <a:satMod val="150000"/>
                <a:shade val="98000"/>
                <a:lumMod val="75000"/>
              </a:schemeClr>
            </a:gs>
            <a:gs pos="68000">
              <a:schemeClr val="accent1">
                <a:lumMod val="40000"/>
              </a:schemeClr>
            </a:gs>
            <a:gs pos="100000">
              <a:schemeClr val="bg2">
                <a:shade val="63000"/>
                <a:satMod val="120000"/>
                <a:lumMod val="90000"/>
              </a:schemeClr>
            </a:gs>
          </a:gsLst>
          <a:lin ang="16200000" scaled="1"/>
          <a:tileRect/>
        </a:gra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44549" y="365126"/>
            <a:ext cx="7985051" cy="1325563"/>
          </a:xfrm>
          <a:prstGeom prst="rect">
            <a:avLst/>
          </a:prstGeom>
        </p:spPr>
        <p:txBody>
          <a:bodyPr vert="horz" lIns="91440" tIns="45720" rIns="91440" bIns="45720" rtlCol="0" anchor="t">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244548" y="1825625"/>
            <a:ext cx="8676168" cy="4351338"/>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Footer Placeholder 4"/>
          <p:cNvSpPr>
            <a:spLocks noGrp="1"/>
          </p:cNvSpPr>
          <p:nvPr>
            <p:ph type="ftr" sz="quarter" idx="3"/>
          </p:nvPr>
        </p:nvSpPr>
        <p:spPr>
          <a:xfrm>
            <a:off x="233916" y="6356351"/>
            <a:ext cx="1892596" cy="365125"/>
          </a:xfrm>
          <a:prstGeom prst="rect">
            <a:avLst/>
          </a:prstGeom>
        </p:spPr>
        <p:txBody>
          <a:bodyPr vert="horz" lIns="91440" tIns="45720" rIns="91440" bIns="45720" rtlCol="0" anchor="ctr"/>
          <a:lstStyle>
            <a:lvl1pPr algn="ctr">
              <a:defRPr sz="800">
                <a:solidFill>
                  <a:schemeClr val="tx1">
                    <a:tint val="75000"/>
                  </a:schemeClr>
                </a:solidFill>
              </a:defRPr>
            </a:lvl1pPr>
          </a:lstStyle>
          <a:p>
            <a:pPr algn="l"/>
            <a:endParaRPr lang="en-US" dirty="0">
              <a:solidFill>
                <a:prstClr val="white">
                  <a:tint val="75000"/>
                </a:prstClr>
              </a:solidFill>
            </a:endParaRPr>
          </a:p>
        </p:txBody>
      </p:sp>
      <p:sp>
        <p:nvSpPr>
          <p:cNvPr id="6" name="Slide Number Placeholder 5"/>
          <p:cNvSpPr>
            <a:spLocks noGrp="1"/>
          </p:cNvSpPr>
          <p:nvPr>
            <p:ph type="sldNum" sz="quarter" idx="4"/>
          </p:nvPr>
        </p:nvSpPr>
        <p:spPr>
          <a:xfrm>
            <a:off x="6861987" y="6345718"/>
            <a:ext cx="2069362" cy="365125"/>
          </a:xfrm>
          <a:prstGeom prst="rect">
            <a:avLst/>
          </a:prstGeom>
        </p:spPr>
        <p:txBody>
          <a:bodyPr vert="horz" lIns="91440" tIns="45720" rIns="91440" bIns="45720" rtlCol="0" anchor="ctr"/>
          <a:lstStyle>
            <a:lvl1pPr algn="r">
              <a:defRPr sz="800">
                <a:solidFill>
                  <a:schemeClr val="tx1">
                    <a:tint val="75000"/>
                  </a:schemeClr>
                </a:solidFill>
              </a:defRPr>
            </a:lvl1pPr>
          </a:lstStyle>
          <a:p>
            <a:fld id="{F53EE09F-FFB5-41D6-A098-47A7243546E5}" type="slidenum">
              <a:rPr lang="en-US" smtClean="0">
                <a:solidFill>
                  <a:prstClr val="white">
                    <a:tint val="75000"/>
                  </a:prstClr>
                </a:solidFill>
              </a:rPr>
              <a:pPr/>
              <a:t>‹#›</a:t>
            </a:fld>
            <a:endParaRPr lang="en-US" dirty="0">
              <a:solidFill>
                <a:prstClr val="white">
                  <a:tint val="75000"/>
                </a:prstClr>
              </a:solidFill>
            </a:endParaRPr>
          </a:p>
        </p:txBody>
      </p:sp>
      <p:pic>
        <p:nvPicPr>
          <p:cNvPr id="7" name="Picture 6"/>
          <p:cNvPicPr>
            <a:picLocks noChangeAspect="1"/>
          </p:cNvPicPr>
          <p:nvPr userDrawn="1"/>
        </p:nvPicPr>
        <p:blipFill>
          <a:blip r:embed="rId13"/>
          <a:stretch>
            <a:fillRect/>
          </a:stretch>
        </p:blipFill>
        <p:spPr>
          <a:xfrm>
            <a:off x="8229600" y="43342"/>
            <a:ext cx="872023" cy="868707"/>
          </a:xfrm>
          <a:prstGeom prst="rect">
            <a:avLst/>
          </a:prstGeom>
        </p:spPr>
      </p:pic>
    </p:spTree>
    <p:extLst>
      <p:ext uri="{BB962C8B-B14F-4D97-AF65-F5344CB8AC3E}">
        <p14:creationId xmlns:p14="http://schemas.microsoft.com/office/powerpoint/2010/main" val="2964762047"/>
      </p:ext>
    </p:extLst>
  </p:cSld>
  <p:clrMap bg1="dk1" tx1="lt1" bg2="dk2" tx2="lt2" accent1="accent1" accent2="accent2" accent3="accent3" accent4="accent4" accent5="accent5" accent6="accent6" hlink="hlink" folHlink="folHlink"/>
  <p:sldLayoutIdLst>
    <p:sldLayoutId id="2147483745" r:id="rId1"/>
    <p:sldLayoutId id="2147483746" r:id="rId2"/>
    <p:sldLayoutId id="2147483747" r:id="rId3"/>
    <p:sldLayoutId id="2147483748" r:id="rId4"/>
    <p:sldLayoutId id="2147483749" r:id="rId5"/>
    <p:sldLayoutId id="2147483750" r:id="rId6"/>
    <p:sldLayoutId id="2147483751" r:id="rId7"/>
    <p:sldLayoutId id="2147483752" r:id="rId8"/>
    <p:sldLayoutId id="2147483753" r:id="rId9"/>
    <p:sldLayoutId id="2147483754" r:id="rId10"/>
    <p:sldLayoutId id="2147483755" r:id="rId11"/>
  </p:sldLayoutIdLst>
  <p:timing>
    <p:tnLst>
      <p:par>
        <p:cTn id="1" dur="indefinite" restart="never" nodeType="tmRoot"/>
      </p:par>
    </p:tnLst>
  </p:timing>
  <p:hf hdr="0" ftr="0" dt="0"/>
  <p:txStyles>
    <p:titleStyle>
      <a:lvl1pPr algn="l" defTabSz="914400" rtl="0" eaLnBrk="1" latinLnBrk="0" hangingPunct="1">
        <a:lnSpc>
          <a:spcPct val="90000"/>
        </a:lnSpc>
        <a:spcBef>
          <a:spcPct val="0"/>
        </a:spcBef>
        <a:buNone/>
        <a:defRPr sz="40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4572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685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914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chemeClr val="bg2">
                <a:tint val="93000"/>
                <a:satMod val="150000"/>
                <a:shade val="98000"/>
                <a:lumMod val="75000"/>
              </a:schemeClr>
            </a:gs>
            <a:gs pos="68000">
              <a:schemeClr val="accent1">
                <a:lumMod val="40000"/>
              </a:schemeClr>
            </a:gs>
            <a:gs pos="100000">
              <a:schemeClr val="bg2">
                <a:shade val="63000"/>
                <a:satMod val="120000"/>
                <a:lumMod val="90000"/>
              </a:schemeClr>
            </a:gs>
          </a:gsLst>
          <a:lin ang="16200000" scaled="1"/>
          <a:tileRect/>
        </a:gra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44549" y="365126"/>
            <a:ext cx="7985051" cy="1325563"/>
          </a:xfrm>
          <a:prstGeom prst="rect">
            <a:avLst/>
          </a:prstGeom>
        </p:spPr>
        <p:txBody>
          <a:bodyPr vert="horz" lIns="91440" tIns="45720" rIns="91440" bIns="45720" rtlCol="0" anchor="t">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244548" y="1825625"/>
            <a:ext cx="8676168" cy="4351338"/>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Footer Placeholder 4"/>
          <p:cNvSpPr>
            <a:spLocks noGrp="1"/>
          </p:cNvSpPr>
          <p:nvPr>
            <p:ph type="ftr" sz="quarter" idx="3"/>
          </p:nvPr>
        </p:nvSpPr>
        <p:spPr>
          <a:xfrm>
            <a:off x="233916" y="6356351"/>
            <a:ext cx="1892596" cy="365125"/>
          </a:xfrm>
          <a:prstGeom prst="rect">
            <a:avLst/>
          </a:prstGeom>
        </p:spPr>
        <p:txBody>
          <a:bodyPr vert="horz" lIns="91440" tIns="45720" rIns="91440" bIns="45720" rtlCol="0" anchor="ctr"/>
          <a:lstStyle>
            <a:lvl1pPr algn="ctr">
              <a:defRPr sz="800">
                <a:solidFill>
                  <a:schemeClr val="tx1">
                    <a:tint val="75000"/>
                  </a:schemeClr>
                </a:solidFill>
              </a:defRPr>
            </a:lvl1pPr>
          </a:lstStyle>
          <a:p>
            <a:pPr algn="l"/>
            <a:endParaRPr lang="en-US" dirty="0">
              <a:solidFill>
                <a:prstClr val="white">
                  <a:tint val="75000"/>
                </a:prstClr>
              </a:solidFill>
            </a:endParaRPr>
          </a:p>
        </p:txBody>
      </p:sp>
      <p:sp>
        <p:nvSpPr>
          <p:cNvPr id="6" name="Slide Number Placeholder 5"/>
          <p:cNvSpPr>
            <a:spLocks noGrp="1"/>
          </p:cNvSpPr>
          <p:nvPr>
            <p:ph type="sldNum" sz="quarter" idx="4"/>
          </p:nvPr>
        </p:nvSpPr>
        <p:spPr>
          <a:xfrm>
            <a:off x="6861987" y="6345718"/>
            <a:ext cx="2069362" cy="365125"/>
          </a:xfrm>
          <a:prstGeom prst="rect">
            <a:avLst/>
          </a:prstGeom>
        </p:spPr>
        <p:txBody>
          <a:bodyPr vert="horz" lIns="91440" tIns="45720" rIns="91440" bIns="45720" rtlCol="0" anchor="ctr"/>
          <a:lstStyle>
            <a:lvl1pPr algn="r">
              <a:defRPr sz="800">
                <a:solidFill>
                  <a:schemeClr val="tx1">
                    <a:tint val="75000"/>
                  </a:schemeClr>
                </a:solidFill>
              </a:defRPr>
            </a:lvl1pPr>
          </a:lstStyle>
          <a:p>
            <a:fld id="{F53EE09F-FFB5-41D6-A098-47A7243546E5}" type="slidenum">
              <a:rPr lang="en-US" smtClean="0">
                <a:solidFill>
                  <a:prstClr val="white">
                    <a:tint val="75000"/>
                  </a:prstClr>
                </a:solidFill>
              </a:rPr>
              <a:pPr/>
              <a:t>‹#›</a:t>
            </a:fld>
            <a:endParaRPr lang="en-US" dirty="0">
              <a:solidFill>
                <a:prstClr val="white">
                  <a:tint val="75000"/>
                </a:prstClr>
              </a:solidFill>
            </a:endParaRPr>
          </a:p>
        </p:txBody>
      </p:sp>
      <p:pic>
        <p:nvPicPr>
          <p:cNvPr id="7" name="Picture 6"/>
          <p:cNvPicPr>
            <a:picLocks noChangeAspect="1"/>
          </p:cNvPicPr>
          <p:nvPr userDrawn="1"/>
        </p:nvPicPr>
        <p:blipFill>
          <a:blip r:embed="rId13"/>
          <a:stretch>
            <a:fillRect/>
          </a:stretch>
        </p:blipFill>
        <p:spPr>
          <a:xfrm>
            <a:off x="8229600" y="43342"/>
            <a:ext cx="872023" cy="868707"/>
          </a:xfrm>
          <a:prstGeom prst="rect">
            <a:avLst/>
          </a:prstGeom>
        </p:spPr>
      </p:pic>
    </p:spTree>
    <p:extLst>
      <p:ext uri="{BB962C8B-B14F-4D97-AF65-F5344CB8AC3E}">
        <p14:creationId xmlns:p14="http://schemas.microsoft.com/office/powerpoint/2010/main" val="2320259195"/>
      </p:ext>
    </p:extLst>
  </p:cSld>
  <p:clrMap bg1="dk1" tx1="lt1" bg2="dk2" tx2="lt2" accent1="accent1" accent2="accent2" accent3="accent3" accent4="accent4" accent5="accent5" accent6="accent6" hlink="hlink" folHlink="folHlink"/>
  <p:sldLayoutIdLst>
    <p:sldLayoutId id="2147483757" r:id="rId1"/>
    <p:sldLayoutId id="2147483758" r:id="rId2"/>
    <p:sldLayoutId id="2147483759" r:id="rId3"/>
    <p:sldLayoutId id="2147483760" r:id="rId4"/>
    <p:sldLayoutId id="2147483761" r:id="rId5"/>
    <p:sldLayoutId id="2147483762" r:id="rId6"/>
    <p:sldLayoutId id="2147483763" r:id="rId7"/>
    <p:sldLayoutId id="2147483764" r:id="rId8"/>
    <p:sldLayoutId id="2147483765" r:id="rId9"/>
    <p:sldLayoutId id="2147483766" r:id="rId10"/>
    <p:sldLayoutId id="2147483767" r:id="rId11"/>
  </p:sldLayoutIdLst>
  <p:timing>
    <p:tnLst>
      <p:par>
        <p:cTn id="1" dur="indefinite" restart="never" nodeType="tmRoot"/>
      </p:par>
    </p:tnLst>
  </p:timing>
  <p:hf hdr="0" ftr="0" dt="0"/>
  <p:txStyles>
    <p:titleStyle>
      <a:lvl1pPr algn="l" defTabSz="914400" rtl="0" eaLnBrk="1" latinLnBrk="0" hangingPunct="1">
        <a:lnSpc>
          <a:spcPct val="90000"/>
        </a:lnSpc>
        <a:spcBef>
          <a:spcPct val="0"/>
        </a:spcBef>
        <a:buNone/>
        <a:defRPr sz="40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4572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685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914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56.xml"/></Relationships>
</file>

<file path=ppt/slides/_rels/slide1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37.xml"/></Relationships>
</file>

<file path=ppt/slides/_rels/slide19.x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slideLayout" Target="../slideLayouts/slideLayout2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9.xml"/></Relationships>
</file>

<file path=ppt/slides/_rels/slide2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5.xml"/><Relationship Id="rId1" Type="http://schemas.openxmlformats.org/officeDocument/2006/relationships/slideLayout" Target="../slideLayouts/slideLayout46.xml"/><Relationship Id="rId4" Type="http://schemas.openxmlformats.org/officeDocument/2006/relationships/image" Target="../media/image12.png"/></Relationships>
</file>

<file path=ppt/slides/_rels/slide2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3.png"/><Relationship Id="rId1" Type="http://schemas.openxmlformats.org/officeDocument/2006/relationships/slideLayout" Target="../slideLayouts/slideLayout48.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80.xml"/></Relationships>
</file>

<file path=ppt/slides/_rels/slide5.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4.xml"/><Relationship Id="rId1" Type="http://schemas.openxmlformats.org/officeDocument/2006/relationships/slideLayout" Target="../slideLayouts/slideLayout9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ctrTitle"/>
          </p:nvPr>
        </p:nvSpPr>
        <p:spPr>
          <a:xfrm>
            <a:off x="1" y="685801"/>
            <a:ext cx="9143999" cy="2286000"/>
          </a:xfrm>
        </p:spPr>
        <p:txBody>
          <a:bodyPr anchor="t">
            <a:noAutofit/>
          </a:bodyPr>
          <a:lstStyle/>
          <a:p>
            <a:r>
              <a:rPr lang="en-US" sz="4800" b="1" dirty="0" smtClean="0">
                <a:solidFill>
                  <a:srgbClr val="FFC000"/>
                </a:solidFill>
                <a:effectLst>
                  <a:outerShdw blurRad="38100" dist="38100" dir="2700000" algn="tl">
                    <a:srgbClr val="000000">
                      <a:alpha val="43137"/>
                    </a:srgbClr>
                  </a:outerShdw>
                </a:effectLst>
              </a:rPr>
              <a:t>Sustainable Groundwater Management Act (SGMA) Update</a:t>
            </a:r>
            <a:br>
              <a:rPr lang="en-US" sz="4800" b="1" dirty="0" smtClean="0">
                <a:solidFill>
                  <a:srgbClr val="FFC000"/>
                </a:solidFill>
                <a:effectLst>
                  <a:outerShdw blurRad="38100" dist="38100" dir="2700000" algn="tl">
                    <a:srgbClr val="000000">
                      <a:alpha val="43137"/>
                    </a:srgbClr>
                  </a:outerShdw>
                </a:effectLst>
              </a:rPr>
            </a:br>
            <a:r>
              <a:rPr lang="en-US" sz="4800" b="1" dirty="0">
                <a:solidFill>
                  <a:srgbClr val="FFC000"/>
                </a:solidFill>
                <a:effectLst>
                  <a:outerShdw blurRad="38100" dist="38100" dir="2700000" algn="tl">
                    <a:srgbClr val="000000">
                      <a:alpha val="43137"/>
                    </a:srgbClr>
                  </a:outerShdw>
                </a:effectLst>
              </a:rPr>
              <a:t/>
            </a:r>
            <a:br>
              <a:rPr lang="en-US" sz="4800" b="1" dirty="0">
                <a:solidFill>
                  <a:srgbClr val="FFC000"/>
                </a:solidFill>
                <a:effectLst>
                  <a:outerShdw blurRad="38100" dist="38100" dir="2700000" algn="tl">
                    <a:srgbClr val="000000">
                      <a:alpha val="43137"/>
                    </a:srgbClr>
                  </a:outerShdw>
                </a:effectLst>
              </a:rPr>
            </a:br>
            <a:r>
              <a:rPr lang="en-US" sz="4800" b="1" dirty="0" smtClean="0">
                <a:solidFill>
                  <a:srgbClr val="FFC000"/>
                </a:solidFill>
                <a:effectLst>
                  <a:outerShdw blurRad="38100" dist="38100" dir="2700000" algn="tl">
                    <a:srgbClr val="000000">
                      <a:alpha val="43137"/>
                    </a:srgbClr>
                  </a:outerShdw>
                </a:effectLst>
              </a:rPr>
              <a:t>Stanislaus County Water Advisory Committee</a:t>
            </a:r>
            <a:br>
              <a:rPr lang="en-US" sz="4800" b="1" dirty="0" smtClean="0">
                <a:solidFill>
                  <a:srgbClr val="FFC000"/>
                </a:solidFill>
                <a:effectLst>
                  <a:outerShdw blurRad="38100" dist="38100" dir="2700000" algn="tl">
                    <a:srgbClr val="000000">
                      <a:alpha val="43137"/>
                    </a:srgbClr>
                  </a:outerShdw>
                </a:effectLst>
              </a:rPr>
            </a:br>
            <a:r>
              <a:rPr lang="en-US" sz="4800" b="1" dirty="0">
                <a:solidFill>
                  <a:srgbClr val="FFC000"/>
                </a:solidFill>
                <a:effectLst>
                  <a:outerShdw blurRad="38100" dist="38100" dir="2700000" algn="tl">
                    <a:srgbClr val="000000">
                      <a:alpha val="43137"/>
                    </a:srgbClr>
                  </a:outerShdw>
                </a:effectLst>
              </a:rPr>
              <a:t/>
            </a:r>
            <a:br>
              <a:rPr lang="en-US" sz="4800" b="1" dirty="0">
                <a:solidFill>
                  <a:srgbClr val="FFC000"/>
                </a:solidFill>
                <a:effectLst>
                  <a:outerShdw blurRad="38100" dist="38100" dir="2700000" algn="tl">
                    <a:srgbClr val="000000">
                      <a:alpha val="43137"/>
                    </a:srgbClr>
                  </a:outerShdw>
                </a:effectLst>
              </a:rPr>
            </a:br>
            <a:r>
              <a:rPr lang="en-US" sz="4800" b="1" dirty="0" smtClean="0">
                <a:solidFill>
                  <a:srgbClr val="FFC000"/>
                </a:solidFill>
                <a:effectLst>
                  <a:outerShdw blurRad="38100" dist="38100" dir="2700000" algn="tl">
                    <a:srgbClr val="000000">
                      <a:alpha val="43137"/>
                    </a:srgbClr>
                  </a:outerShdw>
                </a:effectLst>
              </a:rPr>
              <a:t>November 18, 2015</a:t>
            </a:r>
            <a:endParaRPr lang="en-US" sz="2800" i="1" dirty="0"/>
          </a:p>
        </p:txBody>
      </p:sp>
      <p:sp>
        <p:nvSpPr>
          <p:cNvPr id="4" name="Subtitle 2"/>
          <p:cNvSpPr txBox="1">
            <a:spLocks/>
          </p:cNvSpPr>
          <p:nvPr/>
        </p:nvSpPr>
        <p:spPr>
          <a:xfrm>
            <a:off x="446567" y="2971800"/>
            <a:ext cx="8353510" cy="3581400"/>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nSpc>
                <a:spcPct val="100000"/>
              </a:lnSpc>
              <a:spcBef>
                <a:spcPts val="0"/>
              </a:spcBef>
            </a:pPr>
            <a:endParaRPr lang="en-US" i="1" dirty="0" smtClean="0">
              <a:solidFill>
                <a:prstClr val="white"/>
              </a:solidFill>
              <a:latin typeface="Calibri Light" panose="020F0302020204030204"/>
            </a:endParaRPr>
          </a:p>
        </p:txBody>
      </p:sp>
    </p:spTree>
    <p:extLst>
      <p:ext uri="{BB962C8B-B14F-4D97-AF65-F5344CB8AC3E}">
        <p14:creationId xmlns:p14="http://schemas.microsoft.com/office/powerpoint/2010/main" val="79367686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Title 7"/>
          <p:cNvSpPr>
            <a:spLocks noGrp="1"/>
          </p:cNvSpPr>
          <p:nvPr>
            <p:ph type="title"/>
          </p:nvPr>
        </p:nvSpPr>
        <p:spPr/>
        <p:txBody>
          <a:bodyPr>
            <a:normAutofit/>
          </a:bodyPr>
          <a:lstStyle/>
          <a:p>
            <a:pPr algn="ctr"/>
            <a:r>
              <a:rPr lang="en-US" dirty="0" smtClean="0">
                <a:solidFill>
                  <a:srgbClr val="FFC000"/>
                </a:solidFill>
                <a:latin typeface="Arial" panose="020B0604020202020204" pitchFamily="34" charset="0"/>
                <a:cs typeface="Arial" panose="020B0604020202020204" pitchFamily="34" charset="0"/>
              </a:rPr>
              <a:t>INTRA-BASIN COORDINATION</a:t>
            </a:r>
            <a:endParaRPr lang="en-US" i="1" dirty="0">
              <a:latin typeface="Arial" panose="020B0604020202020204" pitchFamily="34" charset="0"/>
              <a:cs typeface="Arial" panose="020B0604020202020204" pitchFamily="34" charset="0"/>
            </a:endParaRPr>
          </a:p>
        </p:txBody>
      </p:sp>
      <p:sp>
        <p:nvSpPr>
          <p:cNvPr id="9" name="Content Placeholder 8"/>
          <p:cNvSpPr>
            <a:spLocks noGrp="1"/>
          </p:cNvSpPr>
          <p:nvPr>
            <p:ph idx="1"/>
          </p:nvPr>
        </p:nvSpPr>
        <p:spPr>
          <a:xfrm>
            <a:off x="255181" y="1371600"/>
            <a:ext cx="8676168" cy="4805363"/>
          </a:xfrm>
        </p:spPr>
        <p:txBody>
          <a:bodyPr/>
          <a:lstStyle/>
          <a:p>
            <a:pPr marL="0" indent="0">
              <a:buNone/>
            </a:pPr>
            <a:r>
              <a:rPr lang="en-US" dirty="0" smtClean="0">
                <a:latin typeface="Arial" panose="020B0604020202020204" pitchFamily="34" charset="0"/>
                <a:cs typeface="Arial" panose="020B0604020202020204" pitchFamily="34" charset="0"/>
              </a:rPr>
              <a:t>SGMA requires coordination among GSAs to ensure that multiple GSPs in a basin utilize the same data and methodologies for the following:</a:t>
            </a:r>
          </a:p>
          <a:p>
            <a:r>
              <a:rPr lang="en-US" dirty="0" smtClean="0">
                <a:latin typeface="Arial" panose="020B0604020202020204" pitchFamily="34" charset="0"/>
                <a:cs typeface="Arial" panose="020B0604020202020204" pitchFamily="34" charset="0"/>
              </a:rPr>
              <a:t>Groundwater </a:t>
            </a:r>
            <a:r>
              <a:rPr lang="en-US" dirty="0">
                <a:latin typeface="Arial" panose="020B0604020202020204" pitchFamily="34" charset="0"/>
                <a:cs typeface="Arial" panose="020B0604020202020204" pitchFamily="34" charset="0"/>
              </a:rPr>
              <a:t>elevation data.</a:t>
            </a:r>
          </a:p>
          <a:p>
            <a:r>
              <a:rPr lang="en-US" dirty="0" smtClean="0">
                <a:latin typeface="Arial" panose="020B0604020202020204" pitchFamily="34" charset="0"/>
                <a:cs typeface="Arial" panose="020B0604020202020204" pitchFamily="34" charset="0"/>
              </a:rPr>
              <a:t>Groundwater </a:t>
            </a:r>
            <a:r>
              <a:rPr lang="en-US" dirty="0">
                <a:latin typeface="Arial" panose="020B0604020202020204" pitchFamily="34" charset="0"/>
                <a:cs typeface="Arial" panose="020B0604020202020204" pitchFamily="34" charset="0"/>
              </a:rPr>
              <a:t>extraction data.</a:t>
            </a:r>
          </a:p>
          <a:p>
            <a:r>
              <a:rPr lang="en-US" dirty="0" smtClean="0">
                <a:latin typeface="Arial" panose="020B0604020202020204" pitchFamily="34" charset="0"/>
                <a:cs typeface="Arial" panose="020B0604020202020204" pitchFamily="34" charset="0"/>
              </a:rPr>
              <a:t>Surface </a:t>
            </a:r>
            <a:r>
              <a:rPr lang="en-US" dirty="0">
                <a:latin typeface="Arial" panose="020B0604020202020204" pitchFamily="34" charset="0"/>
                <a:cs typeface="Arial" panose="020B0604020202020204" pitchFamily="34" charset="0"/>
              </a:rPr>
              <a:t>water supply.</a:t>
            </a:r>
          </a:p>
          <a:p>
            <a:r>
              <a:rPr lang="en-US" dirty="0" smtClean="0">
                <a:latin typeface="Arial" panose="020B0604020202020204" pitchFamily="34" charset="0"/>
                <a:cs typeface="Arial" panose="020B0604020202020204" pitchFamily="34" charset="0"/>
              </a:rPr>
              <a:t>Total </a:t>
            </a:r>
            <a:r>
              <a:rPr lang="en-US" dirty="0">
                <a:latin typeface="Arial" panose="020B0604020202020204" pitchFamily="34" charset="0"/>
                <a:cs typeface="Arial" panose="020B0604020202020204" pitchFamily="34" charset="0"/>
              </a:rPr>
              <a:t>water use.</a:t>
            </a:r>
          </a:p>
          <a:p>
            <a:r>
              <a:rPr lang="en-US" dirty="0" smtClean="0">
                <a:latin typeface="Arial" panose="020B0604020202020204" pitchFamily="34" charset="0"/>
                <a:cs typeface="Arial" panose="020B0604020202020204" pitchFamily="34" charset="0"/>
              </a:rPr>
              <a:t>Change </a:t>
            </a:r>
            <a:r>
              <a:rPr lang="en-US" dirty="0">
                <a:latin typeface="Arial" panose="020B0604020202020204" pitchFamily="34" charset="0"/>
                <a:cs typeface="Arial" panose="020B0604020202020204" pitchFamily="34" charset="0"/>
              </a:rPr>
              <a:t>in groundwater storage.</a:t>
            </a:r>
          </a:p>
          <a:p>
            <a:r>
              <a:rPr lang="en-US" dirty="0" smtClean="0">
                <a:latin typeface="Arial" panose="020B0604020202020204" pitchFamily="34" charset="0"/>
                <a:cs typeface="Arial" panose="020B0604020202020204" pitchFamily="34" charset="0"/>
              </a:rPr>
              <a:t>Water </a:t>
            </a:r>
            <a:r>
              <a:rPr lang="en-US" dirty="0">
                <a:latin typeface="Arial" panose="020B0604020202020204" pitchFamily="34" charset="0"/>
                <a:cs typeface="Arial" panose="020B0604020202020204" pitchFamily="34" charset="0"/>
              </a:rPr>
              <a:t>budget.</a:t>
            </a:r>
          </a:p>
          <a:p>
            <a:r>
              <a:rPr lang="en-US" dirty="0" smtClean="0">
                <a:latin typeface="Arial" panose="020B0604020202020204" pitchFamily="34" charset="0"/>
                <a:cs typeface="Arial" panose="020B0604020202020204" pitchFamily="34" charset="0"/>
              </a:rPr>
              <a:t>Sustainable </a:t>
            </a:r>
            <a:r>
              <a:rPr lang="en-US" dirty="0">
                <a:latin typeface="Arial" panose="020B0604020202020204" pitchFamily="34" charset="0"/>
                <a:cs typeface="Arial" panose="020B0604020202020204" pitchFamily="34" charset="0"/>
              </a:rPr>
              <a:t>yield.</a:t>
            </a:r>
          </a:p>
        </p:txBody>
      </p:sp>
      <p:sp>
        <p:nvSpPr>
          <p:cNvPr id="7" name="Slide Number Placeholder 6"/>
          <p:cNvSpPr>
            <a:spLocks noGrp="1"/>
          </p:cNvSpPr>
          <p:nvPr>
            <p:ph type="sldNum" sz="quarter" idx="12"/>
          </p:nvPr>
        </p:nvSpPr>
        <p:spPr/>
        <p:txBody>
          <a:bodyPr/>
          <a:lstStyle/>
          <a:p>
            <a:fld id="{F53EE09F-FFB5-41D6-A098-47A7243546E5}" type="slidenum">
              <a:rPr lang="en-US" smtClean="0">
                <a:solidFill>
                  <a:prstClr val="white">
                    <a:tint val="75000"/>
                  </a:prstClr>
                </a:solidFill>
              </a:rPr>
              <a:pPr/>
              <a:t>10</a:t>
            </a:fld>
            <a:endParaRPr lang="en-US" dirty="0">
              <a:solidFill>
                <a:prstClr val="white">
                  <a:tint val="75000"/>
                </a:prstClr>
              </a:solidFill>
            </a:endParaRP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968594" y="2514600"/>
            <a:ext cx="3622956" cy="24216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233644917"/>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solidFill>
                  <a:srgbClr val="FFC000"/>
                </a:solidFill>
              </a:rPr>
              <a:t>SENATE BILL 13 CHANGES TO SGMA</a:t>
            </a:r>
            <a:br>
              <a:rPr lang="en-US" dirty="0" smtClean="0">
                <a:solidFill>
                  <a:srgbClr val="FFC000"/>
                </a:solidFill>
              </a:rPr>
            </a:br>
            <a:r>
              <a:rPr lang="en-US" sz="3200" dirty="0" smtClean="0"/>
              <a:t>( pertaining to GSA formation)</a:t>
            </a:r>
            <a:endParaRPr lang="en-US" sz="2800" dirty="0"/>
          </a:p>
        </p:txBody>
      </p:sp>
      <p:sp>
        <p:nvSpPr>
          <p:cNvPr id="3" name="Content Placeholder 2"/>
          <p:cNvSpPr>
            <a:spLocks noGrp="1"/>
          </p:cNvSpPr>
          <p:nvPr>
            <p:ph idx="1"/>
          </p:nvPr>
        </p:nvSpPr>
        <p:spPr>
          <a:xfrm>
            <a:off x="255181" y="1825624"/>
            <a:ext cx="8676168" cy="4803775"/>
          </a:xfrm>
        </p:spPr>
        <p:txBody>
          <a:bodyPr>
            <a:normAutofit/>
          </a:bodyPr>
          <a:lstStyle/>
          <a:p>
            <a:pPr marL="0" indent="0">
              <a:buNone/>
            </a:pPr>
            <a:r>
              <a:rPr lang="en-US" u="sng" dirty="0" smtClean="0"/>
              <a:t>SUMMARY OF SB 13 AMENDMENTS TO SGMA:</a:t>
            </a:r>
          </a:p>
          <a:p>
            <a:r>
              <a:rPr lang="en-US" dirty="0" smtClean="0">
                <a:solidFill>
                  <a:srgbClr val="FFC000"/>
                </a:solidFill>
              </a:rPr>
              <a:t>Amended §10723(d)</a:t>
            </a:r>
            <a:r>
              <a:rPr lang="en-US" dirty="0" smtClean="0"/>
              <a:t>: Removed the Notice of Intent to be a GSA.</a:t>
            </a:r>
          </a:p>
          <a:p>
            <a:pPr lvl="0"/>
            <a:r>
              <a:rPr lang="en-US" dirty="0" smtClean="0">
                <a:solidFill>
                  <a:srgbClr val="FFC000"/>
                </a:solidFill>
              </a:rPr>
              <a:t>§10723.6(b)</a:t>
            </a:r>
            <a:r>
              <a:rPr lang="en-US" dirty="0" smtClean="0">
                <a:solidFill>
                  <a:prstClr val="white"/>
                </a:solidFill>
              </a:rPr>
              <a:t> allows a mutual water company to be part of a GSA through a legal agreement.</a:t>
            </a:r>
            <a:endParaRPr lang="en-US" dirty="0">
              <a:solidFill>
                <a:prstClr val="white"/>
              </a:solidFill>
            </a:endParaRPr>
          </a:p>
          <a:p>
            <a:r>
              <a:rPr lang="en-US" dirty="0" smtClean="0">
                <a:solidFill>
                  <a:srgbClr val="FFC000"/>
                </a:solidFill>
              </a:rPr>
              <a:t>§10723.8(c)</a:t>
            </a:r>
            <a:r>
              <a:rPr lang="en-US" dirty="0" smtClean="0"/>
              <a:t> addresses GSA overlap.</a:t>
            </a:r>
          </a:p>
          <a:p>
            <a:pPr lvl="0"/>
            <a:r>
              <a:rPr lang="en-US" dirty="0">
                <a:solidFill>
                  <a:srgbClr val="FFC000"/>
                </a:solidFill>
              </a:rPr>
              <a:t>§</a:t>
            </a:r>
            <a:r>
              <a:rPr lang="en-US" dirty="0" smtClean="0">
                <a:solidFill>
                  <a:srgbClr val="FFC000"/>
                </a:solidFill>
              </a:rPr>
              <a:t>10723.8(d)</a:t>
            </a:r>
            <a:r>
              <a:rPr lang="en-US" dirty="0" smtClean="0">
                <a:solidFill>
                  <a:prstClr val="white"/>
                </a:solidFill>
              </a:rPr>
              <a:t> addresses service area boundaries.</a:t>
            </a:r>
          </a:p>
          <a:p>
            <a:pPr lvl="0"/>
            <a:r>
              <a:rPr lang="en-US" dirty="0">
                <a:solidFill>
                  <a:srgbClr val="FFC000"/>
                </a:solidFill>
              </a:rPr>
              <a:t>§</a:t>
            </a:r>
            <a:r>
              <a:rPr lang="en-US" dirty="0" smtClean="0">
                <a:solidFill>
                  <a:srgbClr val="FFC000"/>
                </a:solidFill>
              </a:rPr>
              <a:t>10726.8(b)</a:t>
            </a:r>
            <a:r>
              <a:rPr lang="en-US" dirty="0" smtClean="0">
                <a:solidFill>
                  <a:prstClr val="white"/>
                </a:solidFill>
              </a:rPr>
              <a:t> says a local agency cannot impose fees or regulatory requirements on entities outside the local agency’s boundaries.</a:t>
            </a:r>
            <a:endParaRPr lang="en-US" dirty="0">
              <a:solidFill>
                <a:prstClr val="white"/>
              </a:solidFill>
            </a:endParaRPr>
          </a:p>
          <a:p>
            <a:r>
              <a:rPr lang="en-US" dirty="0" smtClean="0">
                <a:solidFill>
                  <a:srgbClr val="FFC000"/>
                </a:solidFill>
              </a:rPr>
              <a:t>Amended §10733.3:</a:t>
            </a:r>
            <a:r>
              <a:rPr lang="en-US" dirty="0" smtClean="0"/>
              <a:t> DWR now is required to post all “complete” notices within 15 days of receipt.</a:t>
            </a:r>
          </a:p>
          <a:p>
            <a:r>
              <a:rPr lang="en-US" dirty="0" smtClean="0">
                <a:solidFill>
                  <a:srgbClr val="FFC000"/>
                </a:solidFill>
              </a:rPr>
              <a:t>SB 13 becomes law on January 1, 2016.</a:t>
            </a:r>
          </a:p>
        </p:txBody>
      </p:sp>
      <p:sp>
        <p:nvSpPr>
          <p:cNvPr id="4" name="Slide Number Placeholder 3"/>
          <p:cNvSpPr>
            <a:spLocks noGrp="1"/>
          </p:cNvSpPr>
          <p:nvPr>
            <p:ph type="sldNum" sz="quarter" idx="12"/>
          </p:nvPr>
        </p:nvSpPr>
        <p:spPr/>
        <p:txBody>
          <a:bodyPr/>
          <a:lstStyle/>
          <a:p>
            <a:fld id="{F53EE09F-FFB5-41D6-A098-47A7243546E5}" type="slidenum">
              <a:rPr lang="en-US" smtClean="0">
                <a:solidFill>
                  <a:prstClr val="white">
                    <a:tint val="75000"/>
                  </a:prstClr>
                </a:solidFill>
              </a:rPr>
              <a:pPr/>
              <a:t>11</a:t>
            </a:fld>
            <a:endParaRPr lang="en-US" dirty="0">
              <a:solidFill>
                <a:prstClr val="white">
                  <a:tint val="75000"/>
                </a:prstClr>
              </a:solidFill>
            </a:endParaRPr>
          </a:p>
        </p:txBody>
      </p:sp>
    </p:spTree>
    <p:extLst>
      <p:ext uri="{BB962C8B-B14F-4D97-AF65-F5344CB8AC3E}">
        <p14:creationId xmlns:p14="http://schemas.microsoft.com/office/powerpoint/2010/main" val="3532881604"/>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rgbClr val="FFC000"/>
                </a:solidFill>
              </a:rPr>
              <a:t>SB 13 IMPLEMENTATION TIMELINE</a:t>
            </a:r>
            <a:br>
              <a:rPr lang="en-US" dirty="0" smtClean="0">
                <a:solidFill>
                  <a:srgbClr val="FFC000"/>
                </a:solidFill>
              </a:rPr>
            </a:br>
            <a:r>
              <a:rPr lang="en-US" sz="3200" dirty="0" smtClean="0"/>
              <a:t>Performing Completeness Reviews</a:t>
            </a:r>
            <a:endParaRPr lang="en-US" dirty="0"/>
          </a:p>
        </p:txBody>
      </p:sp>
      <p:sp>
        <p:nvSpPr>
          <p:cNvPr id="3" name="Content Placeholder 2"/>
          <p:cNvSpPr>
            <a:spLocks noGrp="1"/>
          </p:cNvSpPr>
          <p:nvPr>
            <p:ph idx="1"/>
          </p:nvPr>
        </p:nvSpPr>
        <p:spPr>
          <a:xfrm>
            <a:off x="255180" y="1828801"/>
            <a:ext cx="8888819" cy="5029199"/>
          </a:xfrm>
        </p:spPr>
        <p:txBody>
          <a:bodyPr>
            <a:normAutofit fontScale="92500" lnSpcReduction="20000"/>
          </a:bodyPr>
          <a:lstStyle/>
          <a:p>
            <a:pPr>
              <a:lnSpc>
                <a:spcPct val="110000"/>
              </a:lnSpc>
            </a:pPr>
            <a:r>
              <a:rPr lang="en-US" dirty="0" smtClean="0"/>
              <a:t>September 2015:	SB 13 was enacted.</a:t>
            </a:r>
          </a:p>
          <a:p>
            <a:pPr>
              <a:lnSpc>
                <a:spcPct val="110000"/>
              </a:lnSpc>
            </a:pPr>
            <a:r>
              <a:rPr lang="en-US" dirty="0" smtClean="0"/>
              <a:t>October 2015:	DWR revises its GSA review process.</a:t>
            </a:r>
          </a:p>
          <a:p>
            <a:pPr>
              <a:lnSpc>
                <a:spcPct val="110000"/>
              </a:lnSpc>
            </a:pPr>
            <a:r>
              <a:rPr lang="en-US" dirty="0" smtClean="0"/>
              <a:t>November 2015:	DWR will perform completeness reviews for 				all GSA notifications.</a:t>
            </a:r>
          </a:p>
          <a:p>
            <a:pPr>
              <a:lnSpc>
                <a:spcPct val="110000"/>
              </a:lnSpc>
            </a:pPr>
            <a:r>
              <a:rPr lang="en-US" dirty="0" smtClean="0"/>
              <a:t>December 2015:	DWR staff will inform local agencies of their 				GSA formation status and will make changes 				to the GSA Formation Table and the GSA 				Interactive Map.</a:t>
            </a:r>
          </a:p>
          <a:p>
            <a:pPr>
              <a:lnSpc>
                <a:spcPct val="110000"/>
              </a:lnSpc>
            </a:pPr>
            <a:r>
              <a:rPr lang="en-US" dirty="0" smtClean="0"/>
              <a:t>January 2016:		DWR will perform completeness reviews for 				all GSA formation notifications received and 				will post complete notifications within 15 				days.</a:t>
            </a:r>
          </a:p>
          <a:p>
            <a:pPr>
              <a:lnSpc>
                <a:spcPct val="110000"/>
              </a:lnSpc>
            </a:pPr>
            <a:r>
              <a:rPr lang="en-US" dirty="0" smtClean="0"/>
              <a:t>June 30, 2017:	GSAs must be formed or risk basin 					probationary status and State intervention.</a:t>
            </a:r>
            <a:endParaRPr lang="en-US" dirty="0"/>
          </a:p>
        </p:txBody>
      </p:sp>
      <p:sp>
        <p:nvSpPr>
          <p:cNvPr id="4" name="Slide Number Placeholder 3"/>
          <p:cNvSpPr>
            <a:spLocks noGrp="1"/>
          </p:cNvSpPr>
          <p:nvPr>
            <p:ph type="sldNum" sz="quarter" idx="12"/>
          </p:nvPr>
        </p:nvSpPr>
        <p:spPr/>
        <p:txBody>
          <a:bodyPr/>
          <a:lstStyle/>
          <a:p>
            <a:fld id="{F53EE09F-FFB5-41D6-A098-47A7243546E5}" type="slidenum">
              <a:rPr lang="en-US" smtClean="0">
                <a:solidFill>
                  <a:prstClr val="white">
                    <a:tint val="75000"/>
                  </a:prstClr>
                </a:solidFill>
              </a:rPr>
              <a:pPr/>
              <a:t>12</a:t>
            </a:fld>
            <a:endParaRPr lang="en-US" dirty="0">
              <a:solidFill>
                <a:prstClr val="white">
                  <a:tint val="75000"/>
                </a:prstClr>
              </a:solidFill>
            </a:endParaRPr>
          </a:p>
        </p:txBody>
      </p:sp>
    </p:spTree>
    <p:extLst>
      <p:ext uri="{BB962C8B-B14F-4D97-AF65-F5344CB8AC3E}">
        <p14:creationId xmlns:p14="http://schemas.microsoft.com/office/powerpoint/2010/main" val="3532485342"/>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solidFill>
                  <a:srgbClr val="FFC000"/>
                </a:solidFill>
              </a:rPr>
              <a:t>FORMATION OF A GSA</a:t>
            </a:r>
            <a:br>
              <a:rPr lang="en-US" dirty="0" smtClean="0">
                <a:solidFill>
                  <a:srgbClr val="FFC000"/>
                </a:solidFill>
              </a:rPr>
            </a:br>
            <a:endParaRPr lang="en-US" dirty="0"/>
          </a:p>
        </p:txBody>
      </p:sp>
      <p:sp>
        <p:nvSpPr>
          <p:cNvPr id="3" name="Content Placeholder 2"/>
          <p:cNvSpPr>
            <a:spLocks noGrp="1"/>
          </p:cNvSpPr>
          <p:nvPr>
            <p:ph idx="1"/>
          </p:nvPr>
        </p:nvSpPr>
        <p:spPr>
          <a:xfrm>
            <a:off x="255180" y="1066801"/>
            <a:ext cx="8888819" cy="5791200"/>
          </a:xfrm>
        </p:spPr>
        <p:txBody>
          <a:bodyPr>
            <a:normAutofit/>
          </a:bodyPr>
          <a:lstStyle/>
          <a:p>
            <a:pPr marL="342900" indent="-342900">
              <a:buFont typeface="+mj-lt"/>
              <a:buAutoNum type="arabicPeriod"/>
            </a:pPr>
            <a:r>
              <a:rPr lang="en-US" dirty="0" smtClean="0"/>
              <a:t>ENTIRE portion of a basin must be covered by a GSA(s) by June 30, 2017.</a:t>
            </a:r>
          </a:p>
          <a:p>
            <a:pPr marL="685800" lvl="1" indent="-342900"/>
            <a:r>
              <a:rPr lang="en-US" dirty="0" smtClean="0"/>
              <a:t>A GSA does not need to be formed for an Alternative GSP (§10733.6)</a:t>
            </a:r>
          </a:p>
          <a:p>
            <a:pPr marL="685800" lvl="1" indent="-342900"/>
            <a:r>
              <a:rPr lang="en-US" dirty="0" smtClean="0"/>
              <a:t>State intervention is discussed in §10735.2(a)</a:t>
            </a:r>
          </a:p>
          <a:p>
            <a:pPr marL="342900" indent="-342900">
              <a:buFont typeface="+mj-lt"/>
              <a:buAutoNum type="arabicPeriod"/>
            </a:pPr>
            <a:r>
              <a:rPr lang="en-US" dirty="0" smtClean="0"/>
              <a:t>Conduct a public hearing in county or counties overlying the basin.</a:t>
            </a:r>
          </a:p>
          <a:p>
            <a:pPr marL="685800" lvl="1" indent="-342900"/>
            <a:r>
              <a:rPr lang="en-US" dirty="0" smtClean="0"/>
              <a:t>Pursuant to Government Code 6066</a:t>
            </a:r>
          </a:p>
          <a:p>
            <a:pPr marL="342900" indent="-342900">
              <a:buFont typeface="+mj-lt"/>
              <a:buAutoNum type="arabicPeriod"/>
            </a:pPr>
            <a:r>
              <a:rPr lang="en-US" dirty="0" smtClean="0"/>
              <a:t>One local agency may decide to </a:t>
            </a:r>
            <a:r>
              <a:rPr lang="en-US" u="sng" dirty="0" smtClean="0"/>
              <a:t>become</a:t>
            </a:r>
            <a:r>
              <a:rPr lang="en-US" dirty="0" smtClean="0"/>
              <a:t> a GSA.</a:t>
            </a:r>
          </a:p>
          <a:p>
            <a:pPr marL="685800" lvl="1" indent="-342900"/>
            <a:r>
              <a:rPr lang="en-US" dirty="0" smtClean="0"/>
              <a:t>§10723.8(c): Do not create overlapping GSA service area boundaries.</a:t>
            </a:r>
          </a:p>
          <a:p>
            <a:pPr marL="685800" lvl="1" indent="-342900"/>
            <a:r>
              <a:rPr lang="en-US" dirty="0"/>
              <a:t>§10723.8(d</a:t>
            </a:r>
            <a:r>
              <a:rPr lang="en-US" dirty="0" smtClean="0"/>
              <a:t>): Do not exceed service areas (could require an agreement).</a:t>
            </a:r>
          </a:p>
          <a:p>
            <a:pPr marL="342900" indent="-342900">
              <a:buFont typeface="+mj-lt"/>
              <a:buAutoNum type="arabicPeriod"/>
            </a:pPr>
            <a:r>
              <a:rPr lang="en-US" dirty="0" smtClean="0"/>
              <a:t>Multiple local agencies may decide to </a:t>
            </a:r>
            <a:r>
              <a:rPr lang="en-US" u="sng" dirty="0" smtClean="0"/>
              <a:t>form</a:t>
            </a:r>
            <a:r>
              <a:rPr lang="en-US" dirty="0" smtClean="0"/>
              <a:t> a GSA.</a:t>
            </a:r>
          </a:p>
          <a:p>
            <a:pPr marL="685800" lvl="1" indent="-342900"/>
            <a:r>
              <a:rPr lang="en-US" dirty="0" smtClean="0"/>
              <a:t>Through a JPA, MOU, or other legal agreement</a:t>
            </a:r>
          </a:p>
          <a:p>
            <a:pPr marL="685800" lvl="1" indent="-342900"/>
            <a:r>
              <a:rPr lang="en-US" dirty="0" smtClean="0"/>
              <a:t>This approach could address overlapping service areas.</a:t>
            </a:r>
          </a:p>
          <a:p>
            <a:pPr marL="342900" indent="-342900">
              <a:buFont typeface="+mj-lt"/>
              <a:buAutoNum type="arabicPeriod"/>
            </a:pPr>
            <a:r>
              <a:rPr lang="en-US" dirty="0"/>
              <a:t>§10723.8(a</a:t>
            </a:r>
            <a:r>
              <a:rPr lang="en-US" dirty="0" smtClean="0"/>
              <a:t>): Inform DWR within 30 days of deciding to become or form a GSA.</a:t>
            </a:r>
          </a:p>
          <a:p>
            <a:pPr marL="342900" indent="-342900">
              <a:buFont typeface="+mj-lt"/>
              <a:buAutoNum type="arabicPeriod"/>
            </a:pPr>
            <a:r>
              <a:rPr lang="en-US" dirty="0" smtClean="0"/>
              <a:t>Submit a complete GSA formation notification to DWR.</a:t>
            </a:r>
          </a:p>
          <a:p>
            <a:pPr lvl="1"/>
            <a:endParaRPr lang="en-US" dirty="0" smtClean="0"/>
          </a:p>
          <a:p>
            <a:endParaRPr lang="en-US" dirty="0"/>
          </a:p>
        </p:txBody>
      </p:sp>
      <p:sp>
        <p:nvSpPr>
          <p:cNvPr id="4" name="Slide Number Placeholder 3"/>
          <p:cNvSpPr>
            <a:spLocks noGrp="1"/>
          </p:cNvSpPr>
          <p:nvPr>
            <p:ph type="sldNum" sz="quarter" idx="12"/>
          </p:nvPr>
        </p:nvSpPr>
        <p:spPr/>
        <p:txBody>
          <a:bodyPr/>
          <a:lstStyle/>
          <a:p>
            <a:fld id="{F53EE09F-FFB5-41D6-A098-47A7243546E5}" type="slidenum">
              <a:rPr lang="en-US" smtClean="0">
                <a:solidFill>
                  <a:prstClr val="white">
                    <a:tint val="75000"/>
                  </a:prstClr>
                </a:solidFill>
              </a:rPr>
              <a:pPr/>
              <a:t>13</a:t>
            </a:fld>
            <a:endParaRPr lang="en-US" dirty="0">
              <a:solidFill>
                <a:prstClr val="white">
                  <a:tint val="75000"/>
                </a:prstClr>
              </a:solidFill>
            </a:endParaRPr>
          </a:p>
        </p:txBody>
      </p:sp>
    </p:spTree>
    <p:extLst>
      <p:ext uri="{BB962C8B-B14F-4D97-AF65-F5344CB8AC3E}">
        <p14:creationId xmlns:p14="http://schemas.microsoft.com/office/powerpoint/2010/main" val="1645383355"/>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solidFill>
                  <a:srgbClr val="FFC000"/>
                </a:solidFill>
              </a:rPr>
              <a:t>FORMATION OF A GSA</a:t>
            </a:r>
            <a:br>
              <a:rPr lang="en-US" dirty="0">
                <a:solidFill>
                  <a:srgbClr val="FFC000"/>
                </a:solidFill>
              </a:rPr>
            </a:br>
            <a:r>
              <a:rPr lang="en-US" sz="3200" dirty="0" smtClean="0"/>
              <a:t>Notification to DWR</a:t>
            </a:r>
            <a:endParaRPr lang="en-US" sz="3200" dirty="0">
              <a:solidFill>
                <a:srgbClr val="FFC000"/>
              </a:solidFill>
            </a:endParaRPr>
          </a:p>
        </p:txBody>
      </p:sp>
      <p:sp>
        <p:nvSpPr>
          <p:cNvPr id="3" name="Content Placeholder 2"/>
          <p:cNvSpPr>
            <a:spLocks noGrp="1"/>
          </p:cNvSpPr>
          <p:nvPr>
            <p:ph idx="1"/>
          </p:nvPr>
        </p:nvSpPr>
        <p:spPr>
          <a:xfrm>
            <a:off x="255181" y="1600200"/>
            <a:ext cx="8676168" cy="5029199"/>
          </a:xfrm>
        </p:spPr>
        <p:txBody>
          <a:bodyPr>
            <a:normAutofit/>
          </a:bodyPr>
          <a:lstStyle/>
          <a:p>
            <a:r>
              <a:rPr lang="en-US" dirty="0" smtClean="0"/>
              <a:t>Within 30 days of deciding to become or form a GSA, the local agency(s) shall inform DWR and submit specific information.</a:t>
            </a:r>
          </a:p>
          <a:p>
            <a:r>
              <a:rPr lang="en-US" dirty="0" smtClean="0"/>
              <a:t>A GSA shall submit:</a:t>
            </a:r>
          </a:p>
          <a:p>
            <a:pPr marL="685800" lvl="1" indent="-342900">
              <a:buFont typeface="+mj-lt"/>
              <a:buAutoNum type="arabicPeriod"/>
            </a:pPr>
            <a:r>
              <a:rPr lang="en-US" i="1" dirty="0" smtClean="0"/>
              <a:t>The service area boundaries, boundaries of the basin or portion of the basin the agency intends to manage, and the other agencies managing or proposing to manage groundwater within the basin.</a:t>
            </a:r>
          </a:p>
          <a:p>
            <a:pPr marL="685800" lvl="1" indent="-342900">
              <a:buFont typeface="+mj-lt"/>
              <a:buAutoNum type="arabicPeriod"/>
            </a:pPr>
            <a:r>
              <a:rPr lang="en-US" i="1" dirty="0" smtClean="0"/>
              <a:t>Copy of the resolution forming the new agency.</a:t>
            </a:r>
          </a:p>
          <a:p>
            <a:pPr marL="685800" lvl="1" indent="-342900">
              <a:buFont typeface="+mj-lt"/>
              <a:buAutoNum type="arabicPeriod"/>
            </a:pPr>
            <a:r>
              <a:rPr lang="en-US" i="1" dirty="0" smtClean="0"/>
              <a:t>Copy of bylaws, ordinances, or new authorities adopted.</a:t>
            </a:r>
          </a:p>
          <a:p>
            <a:pPr marL="685800" lvl="1" indent="-342900">
              <a:buFont typeface="+mj-lt"/>
              <a:buAutoNum type="arabicPeriod"/>
            </a:pPr>
            <a:r>
              <a:rPr lang="en-US" i="1" dirty="0" smtClean="0"/>
              <a:t>A list of interested parties developed pursuant to §10723.2 and an explanation of how their interests will be considered.</a:t>
            </a:r>
          </a:p>
          <a:p>
            <a:r>
              <a:rPr lang="en-US" dirty="0" smtClean="0"/>
              <a:t>Requires a completeness review by DWR.</a:t>
            </a:r>
          </a:p>
          <a:p>
            <a:pPr lvl="1"/>
            <a:r>
              <a:rPr lang="en-US" i="1" dirty="0" smtClean="0"/>
              <a:t>DWR shall post all complete notices within 15 days of receipt.</a:t>
            </a:r>
          </a:p>
          <a:p>
            <a:pPr lvl="1"/>
            <a:r>
              <a:rPr lang="en-US" dirty="0" smtClean="0"/>
              <a:t>DWR will be reviewing new and existing GSA notifications for completeness.</a:t>
            </a:r>
          </a:p>
        </p:txBody>
      </p:sp>
      <p:sp>
        <p:nvSpPr>
          <p:cNvPr id="4" name="Slide Number Placeholder 3"/>
          <p:cNvSpPr>
            <a:spLocks noGrp="1"/>
          </p:cNvSpPr>
          <p:nvPr>
            <p:ph type="sldNum" sz="quarter" idx="12"/>
          </p:nvPr>
        </p:nvSpPr>
        <p:spPr/>
        <p:txBody>
          <a:bodyPr/>
          <a:lstStyle/>
          <a:p>
            <a:fld id="{F53EE09F-FFB5-41D6-A098-47A7243546E5}" type="slidenum">
              <a:rPr lang="en-US" smtClean="0">
                <a:solidFill>
                  <a:prstClr val="white">
                    <a:tint val="75000"/>
                  </a:prstClr>
                </a:solidFill>
              </a:rPr>
              <a:pPr/>
              <a:t>14</a:t>
            </a:fld>
            <a:endParaRPr lang="en-US" dirty="0">
              <a:solidFill>
                <a:prstClr val="white">
                  <a:tint val="75000"/>
                </a:prstClr>
              </a:solidFill>
            </a:endParaRPr>
          </a:p>
        </p:txBody>
      </p:sp>
    </p:spTree>
    <p:extLst>
      <p:ext uri="{BB962C8B-B14F-4D97-AF65-F5344CB8AC3E}">
        <p14:creationId xmlns:p14="http://schemas.microsoft.com/office/powerpoint/2010/main" val="903603926"/>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244549" y="365126"/>
            <a:ext cx="8594651" cy="1325563"/>
          </a:xfrm>
        </p:spPr>
        <p:txBody>
          <a:bodyPr>
            <a:normAutofit/>
          </a:bodyPr>
          <a:lstStyle/>
          <a:p>
            <a:r>
              <a:rPr lang="en-US" dirty="0">
                <a:solidFill>
                  <a:srgbClr val="FFC000"/>
                </a:solidFill>
              </a:rPr>
              <a:t>FORMATION OF A GSA</a:t>
            </a:r>
            <a:br>
              <a:rPr lang="en-US" dirty="0">
                <a:solidFill>
                  <a:srgbClr val="FFC000"/>
                </a:solidFill>
              </a:rPr>
            </a:br>
            <a:r>
              <a:rPr lang="en-US" sz="3100" dirty="0" smtClean="0"/>
              <a:t>Overlapping Service Area Boundaries</a:t>
            </a:r>
            <a:endParaRPr lang="en-US" sz="3100" dirty="0"/>
          </a:p>
        </p:txBody>
      </p:sp>
      <p:sp>
        <p:nvSpPr>
          <p:cNvPr id="4" name="Slide Number Placeholder 3"/>
          <p:cNvSpPr>
            <a:spLocks noGrp="1"/>
          </p:cNvSpPr>
          <p:nvPr>
            <p:ph type="sldNum" sz="quarter" idx="12"/>
          </p:nvPr>
        </p:nvSpPr>
        <p:spPr/>
        <p:txBody>
          <a:bodyPr/>
          <a:lstStyle/>
          <a:p>
            <a:fld id="{F53EE09F-FFB5-41D6-A098-47A7243546E5}" type="slidenum">
              <a:rPr lang="en-US" smtClean="0">
                <a:solidFill>
                  <a:prstClr val="white">
                    <a:tint val="75000"/>
                  </a:prstClr>
                </a:solidFill>
              </a:rPr>
              <a:pPr/>
              <a:t>15</a:t>
            </a:fld>
            <a:endParaRPr lang="en-US" dirty="0">
              <a:solidFill>
                <a:prstClr val="white">
                  <a:tint val="75000"/>
                </a:prstClr>
              </a:solidFill>
            </a:endParaRPr>
          </a:p>
        </p:txBody>
      </p:sp>
      <p:sp>
        <p:nvSpPr>
          <p:cNvPr id="3" name="Content Placeholder 2"/>
          <p:cNvSpPr>
            <a:spLocks noGrp="1"/>
          </p:cNvSpPr>
          <p:nvPr>
            <p:ph idx="1"/>
          </p:nvPr>
        </p:nvSpPr>
        <p:spPr>
          <a:xfrm>
            <a:off x="255181" y="1825624"/>
            <a:ext cx="8676168" cy="4727575"/>
          </a:xfrm>
        </p:spPr>
        <p:txBody>
          <a:bodyPr>
            <a:normAutofit fontScale="85000" lnSpcReduction="10000"/>
          </a:bodyPr>
          <a:lstStyle/>
          <a:p>
            <a:r>
              <a:rPr lang="en-US" i="1" dirty="0" smtClean="0"/>
              <a:t>The </a:t>
            </a:r>
            <a:r>
              <a:rPr lang="en-US" i="1" dirty="0"/>
              <a:t>decision to become a groundwater sustainability agency shall take effect 90 days after the department posts notice under subdivision (b) if no other local agency submits a notification under subdivision (a) of its intent to undertake groundwater management in all or a portion of the same area. </a:t>
            </a:r>
            <a:endParaRPr lang="en-US" i="1" dirty="0" smtClean="0"/>
          </a:p>
          <a:p>
            <a:r>
              <a:rPr lang="en-US" i="1" dirty="0" smtClean="0"/>
              <a:t>If </a:t>
            </a:r>
            <a:r>
              <a:rPr lang="en-US" i="1" dirty="0"/>
              <a:t>another notification is filed within the 90-day period, the decision </a:t>
            </a:r>
            <a:r>
              <a:rPr lang="en-US" i="1" u="sng" dirty="0"/>
              <a:t>shall not take effect unless the other notification is withdrawn or modified </a:t>
            </a:r>
            <a:r>
              <a:rPr lang="en-US" i="1" dirty="0"/>
              <a:t>to eliminate any overlap in the areas proposed to be managed. </a:t>
            </a:r>
            <a:endParaRPr lang="en-US" i="1" dirty="0" smtClean="0"/>
          </a:p>
          <a:p>
            <a:r>
              <a:rPr lang="en-US" i="1" dirty="0" smtClean="0"/>
              <a:t>The </a:t>
            </a:r>
            <a:r>
              <a:rPr lang="en-US" i="1" dirty="0"/>
              <a:t>local agencies shall seek to reach agreement to allow prompt designation of a groundwater sustainability agency. </a:t>
            </a:r>
            <a:endParaRPr lang="en-US" i="1" dirty="0" smtClean="0"/>
          </a:p>
          <a:p>
            <a:r>
              <a:rPr lang="en-US" i="1" dirty="0" smtClean="0"/>
              <a:t>If </a:t>
            </a:r>
            <a:r>
              <a:rPr lang="en-US" i="1" dirty="0"/>
              <a:t>agreement is reached involving a </a:t>
            </a:r>
            <a:r>
              <a:rPr lang="en-US" i="1" u="sng" dirty="0"/>
              <a:t>material change </a:t>
            </a:r>
            <a:r>
              <a:rPr lang="en-US" i="1" dirty="0"/>
              <a:t>from the information in the posted notice, a new notification shall be submitted under subdivision (a) and the department shall post notice under subdivision (b</a:t>
            </a:r>
            <a:r>
              <a:rPr lang="en-US" i="1" dirty="0" smtClean="0"/>
              <a:t>).</a:t>
            </a:r>
          </a:p>
          <a:p>
            <a:r>
              <a:rPr lang="en-US" dirty="0" smtClean="0">
                <a:solidFill>
                  <a:srgbClr val="FFC000"/>
                </a:solidFill>
              </a:rPr>
              <a:t>Direction moving forward:</a:t>
            </a:r>
          </a:p>
          <a:p>
            <a:pPr lvl="1"/>
            <a:r>
              <a:rPr lang="en-US" dirty="0" smtClean="0"/>
              <a:t>There cannot be any GSA overlap in a basin.</a:t>
            </a:r>
          </a:p>
          <a:p>
            <a:pPr lvl="1"/>
            <a:r>
              <a:rPr lang="en-US" dirty="0" smtClean="0"/>
              <a:t>Existing GSAs that have overlap will need to resolve the overlap.</a:t>
            </a:r>
          </a:p>
          <a:p>
            <a:pPr lvl="1"/>
            <a:r>
              <a:rPr lang="en-US" dirty="0" smtClean="0"/>
              <a:t>Material changes will require local agencies to re-submit GSA notices.</a:t>
            </a:r>
          </a:p>
        </p:txBody>
      </p:sp>
    </p:spTree>
    <p:extLst>
      <p:ext uri="{BB962C8B-B14F-4D97-AF65-F5344CB8AC3E}">
        <p14:creationId xmlns:p14="http://schemas.microsoft.com/office/powerpoint/2010/main" val="3719857203"/>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244549" y="365126"/>
            <a:ext cx="8594651" cy="1325563"/>
          </a:xfrm>
        </p:spPr>
        <p:txBody>
          <a:bodyPr>
            <a:normAutofit/>
          </a:bodyPr>
          <a:lstStyle/>
          <a:p>
            <a:r>
              <a:rPr lang="en-US" dirty="0">
                <a:solidFill>
                  <a:srgbClr val="FFC000"/>
                </a:solidFill>
              </a:rPr>
              <a:t>FORMATION OF A GSA</a:t>
            </a:r>
            <a:br>
              <a:rPr lang="en-US" dirty="0">
                <a:solidFill>
                  <a:srgbClr val="FFC000"/>
                </a:solidFill>
              </a:rPr>
            </a:br>
            <a:r>
              <a:rPr lang="en-US" sz="3100" dirty="0" smtClean="0"/>
              <a:t>Exceeding Service Area Boundaries:</a:t>
            </a:r>
            <a:endParaRPr lang="en-US" sz="3100" dirty="0"/>
          </a:p>
        </p:txBody>
      </p:sp>
      <p:sp>
        <p:nvSpPr>
          <p:cNvPr id="3" name="Content Placeholder 2"/>
          <p:cNvSpPr>
            <a:spLocks noGrp="1"/>
          </p:cNvSpPr>
          <p:nvPr>
            <p:ph idx="1"/>
          </p:nvPr>
        </p:nvSpPr>
        <p:spPr>
          <a:xfrm>
            <a:off x="255181" y="1825624"/>
            <a:ext cx="8676168" cy="4727575"/>
          </a:xfrm>
        </p:spPr>
        <p:txBody>
          <a:bodyPr>
            <a:normAutofit/>
          </a:bodyPr>
          <a:lstStyle/>
          <a:p>
            <a:r>
              <a:rPr lang="en-US" i="1" dirty="0"/>
              <a:t>Except as provided in subdivisions (e) and (f), after the decision to be a </a:t>
            </a:r>
            <a:r>
              <a:rPr lang="en-US" i="1" dirty="0" smtClean="0"/>
              <a:t>GSA takes </a:t>
            </a:r>
            <a:r>
              <a:rPr lang="en-US" i="1" dirty="0"/>
              <a:t>effect, the </a:t>
            </a:r>
            <a:r>
              <a:rPr lang="en-US" i="1" dirty="0" smtClean="0"/>
              <a:t>GSA shall </a:t>
            </a:r>
            <a:r>
              <a:rPr lang="en-US" i="1" dirty="0"/>
              <a:t>be presumed to be the exclusive </a:t>
            </a:r>
            <a:r>
              <a:rPr lang="en-US" i="1" dirty="0" smtClean="0"/>
              <a:t>GSA within </a:t>
            </a:r>
            <a:r>
              <a:rPr lang="en-US" i="1" dirty="0"/>
              <a:t>the area of the basin within the service area of the local agency that the local agency is managing as described in the notice</a:t>
            </a:r>
            <a:r>
              <a:rPr lang="en-US" i="1" dirty="0" smtClean="0"/>
              <a:t>.</a:t>
            </a:r>
          </a:p>
          <a:p>
            <a:r>
              <a:rPr lang="en-US" dirty="0" smtClean="0">
                <a:solidFill>
                  <a:srgbClr val="FFC000"/>
                </a:solidFill>
              </a:rPr>
              <a:t>Direction moving forward:</a:t>
            </a:r>
          </a:p>
          <a:p>
            <a:pPr lvl="1"/>
            <a:r>
              <a:rPr lang="en-US" dirty="0" smtClean="0"/>
              <a:t>A local agency that decides to also become a GSA cannot exceed its service area boundaries as a GSA.</a:t>
            </a:r>
          </a:p>
          <a:p>
            <a:pPr lvl="1"/>
            <a:r>
              <a:rPr lang="en-US" dirty="0" smtClean="0"/>
              <a:t>Those service area boundaries must be shown on a map pursuant to 10723.8(a)(1).</a:t>
            </a:r>
          </a:p>
          <a:p>
            <a:pPr lvl="1"/>
            <a:r>
              <a:rPr lang="en-US" dirty="0" smtClean="0"/>
              <a:t>DWR will be relying upon a local agency’s submitted information to determine the extent of a service area.</a:t>
            </a:r>
          </a:p>
        </p:txBody>
      </p:sp>
      <p:sp>
        <p:nvSpPr>
          <p:cNvPr id="4" name="Slide Number Placeholder 3"/>
          <p:cNvSpPr>
            <a:spLocks noGrp="1"/>
          </p:cNvSpPr>
          <p:nvPr>
            <p:ph type="sldNum" sz="quarter" idx="12"/>
          </p:nvPr>
        </p:nvSpPr>
        <p:spPr/>
        <p:txBody>
          <a:bodyPr/>
          <a:lstStyle/>
          <a:p>
            <a:fld id="{F53EE09F-FFB5-41D6-A098-47A7243546E5}" type="slidenum">
              <a:rPr lang="en-US" smtClean="0">
                <a:solidFill>
                  <a:prstClr val="white">
                    <a:tint val="75000"/>
                  </a:prstClr>
                </a:solidFill>
              </a:rPr>
              <a:pPr/>
              <a:t>16</a:t>
            </a:fld>
            <a:endParaRPr lang="en-US" dirty="0">
              <a:solidFill>
                <a:prstClr val="white">
                  <a:tint val="75000"/>
                </a:prstClr>
              </a:solidFill>
            </a:endParaRPr>
          </a:p>
        </p:txBody>
      </p:sp>
    </p:spTree>
    <p:extLst>
      <p:ext uri="{BB962C8B-B14F-4D97-AF65-F5344CB8AC3E}">
        <p14:creationId xmlns:p14="http://schemas.microsoft.com/office/powerpoint/2010/main" val="1857813181"/>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pPr algn="ctr"/>
            <a:r>
              <a:rPr lang="en-US" dirty="0" smtClean="0">
                <a:solidFill>
                  <a:srgbClr val="FFC000"/>
                </a:solidFill>
              </a:rPr>
              <a:t>DWR COMPLETENESS REVIEW</a:t>
            </a:r>
            <a:endParaRPr lang="en-US" dirty="0">
              <a:solidFill>
                <a:srgbClr val="FFC000"/>
              </a:solidFill>
            </a:endParaRPr>
          </a:p>
        </p:txBody>
      </p:sp>
      <p:sp>
        <p:nvSpPr>
          <p:cNvPr id="7" name="Content Placeholder 6"/>
          <p:cNvSpPr>
            <a:spLocks noGrp="1"/>
          </p:cNvSpPr>
          <p:nvPr>
            <p:ph idx="1"/>
          </p:nvPr>
        </p:nvSpPr>
        <p:spPr>
          <a:xfrm>
            <a:off x="255181" y="1143000"/>
            <a:ext cx="8676168" cy="5486399"/>
          </a:xfrm>
        </p:spPr>
        <p:txBody>
          <a:bodyPr>
            <a:normAutofit fontScale="92500" lnSpcReduction="20000"/>
          </a:bodyPr>
          <a:lstStyle/>
          <a:p>
            <a:pPr marL="0" indent="0">
              <a:lnSpc>
                <a:spcPct val="110000"/>
              </a:lnSpc>
              <a:buNone/>
            </a:pPr>
            <a:r>
              <a:rPr lang="en-US" u="sng" dirty="0" smtClean="0">
                <a:solidFill>
                  <a:srgbClr val="FFC000"/>
                </a:solidFill>
                <a:latin typeface="Arial" panose="020B0604020202020204" pitchFamily="34" charset="0"/>
                <a:cs typeface="Arial" panose="020B0604020202020204" pitchFamily="34" charset="0"/>
              </a:rPr>
              <a:t>SB 13 becomes law on January 1, 2016. Local agencies that have already submitted notifications to DWR are not exempt from review.</a:t>
            </a:r>
          </a:p>
          <a:p>
            <a:pPr marL="342900" indent="-342900">
              <a:lnSpc>
                <a:spcPct val="110000"/>
              </a:lnSpc>
              <a:buFont typeface="+mj-lt"/>
              <a:buAutoNum type="arabicPeriod"/>
            </a:pPr>
            <a:r>
              <a:rPr lang="en-US" dirty="0" smtClean="0">
                <a:latin typeface="Arial" panose="020B0604020202020204" pitchFamily="34" charset="0"/>
                <a:cs typeface="Arial" panose="020B0604020202020204" pitchFamily="34" charset="0"/>
              </a:rPr>
              <a:t>DWR will review all GSA formation notifications for completeness.</a:t>
            </a:r>
          </a:p>
          <a:p>
            <a:pPr marL="342900" indent="-342900">
              <a:lnSpc>
                <a:spcPct val="110000"/>
              </a:lnSpc>
              <a:buFont typeface="+mj-lt"/>
              <a:buAutoNum type="arabicPeriod"/>
            </a:pPr>
            <a:r>
              <a:rPr lang="en-US" dirty="0" smtClean="0">
                <a:latin typeface="Arial" panose="020B0604020202020204" pitchFamily="34" charset="0"/>
                <a:cs typeface="Arial" panose="020B0604020202020204" pitchFamily="34" charset="0"/>
              </a:rPr>
              <a:t>Incomplete notifications will not be posted.</a:t>
            </a:r>
          </a:p>
          <a:p>
            <a:pPr marL="342900" indent="-342900">
              <a:lnSpc>
                <a:spcPct val="110000"/>
              </a:lnSpc>
              <a:buFont typeface="+mj-lt"/>
              <a:buAutoNum type="arabicPeriod"/>
            </a:pPr>
            <a:r>
              <a:rPr lang="en-US" dirty="0" smtClean="0">
                <a:latin typeface="Arial" panose="020B0604020202020204" pitchFamily="34" charset="0"/>
                <a:cs typeface="Arial" panose="020B0604020202020204" pitchFamily="34" charset="0"/>
              </a:rPr>
              <a:t>Complete notifications will be posted on GSA Formation Table.</a:t>
            </a:r>
          </a:p>
          <a:p>
            <a:pPr marL="342900" indent="-342900">
              <a:lnSpc>
                <a:spcPct val="110000"/>
              </a:lnSpc>
              <a:buFont typeface="+mj-lt"/>
              <a:buAutoNum type="arabicPeriod"/>
            </a:pPr>
            <a:r>
              <a:rPr lang="en-US" dirty="0" smtClean="0">
                <a:latin typeface="Arial" panose="020B0604020202020204" pitchFamily="34" charset="0"/>
                <a:cs typeface="Arial" panose="020B0604020202020204" pitchFamily="34" charset="0"/>
              </a:rPr>
              <a:t>DWR will show the posting date which establishes the 90-day period for that portion of the basin.</a:t>
            </a:r>
          </a:p>
          <a:p>
            <a:pPr marL="342900" indent="-342900">
              <a:lnSpc>
                <a:spcPct val="110000"/>
              </a:lnSpc>
              <a:buFont typeface="+mj-lt"/>
              <a:buAutoNum type="arabicPeriod"/>
            </a:pPr>
            <a:r>
              <a:rPr lang="en-US" dirty="0" smtClean="0">
                <a:latin typeface="Arial" panose="020B0604020202020204" pitchFamily="34" charset="0"/>
                <a:cs typeface="Arial" panose="020B0604020202020204" pitchFamily="34" charset="0"/>
              </a:rPr>
              <a:t>If no other GSA is formed within 90 days, the period is closed.</a:t>
            </a:r>
          </a:p>
          <a:p>
            <a:pPr marL="342900" indent="-342900">
              <a:lnSpc>
                <a:spcPct val="110000"/>
              </a:lnSpc>
              <a:buFont typeface="+mj-lt"/>
              <a:buAutoNum type="arabicPeriod"/>
            </a:pPr>
            <a:r>
              <a:rPr lang="en-US" dirty="0" smtClean="0">
                <a:latin typeface="Arial" panose="020B0604020202020204" pitchFamily="34" charset="0"/>
                <a:cs typeface="Arial" panose="020B0604020202020204" pitchFamily="34" charset="0"/>
              </a:rPr>
              <a:t>If another GSA is formed within the 90-day period, and that GSA results in an overlap, both notifications will be identified as “overlap status.”</a:t>
            </a:r>
          </a:p>
          <a:p>
            <a:pPr marL="342900" indent="-342900">
              <a:lnSpc>
                <a:spcPct val="110000"/>
              </a:lnSpc>
              <a:buFont typeface="+mj-lt"/>
              <a:buAutoNum type="arabicPeriod"/>
            </a:pPr>
            <a:r>
              <a:rPr lang="en-US" dirty="0" smtClean="0">
                <a:latin typeface="Arial" panose="020B0604020202020204" pitchFamily="34" charset="0"/>
                <a:cs typeface="Arial" panose="020B0604020202020204" pitchFamily="34" charset="0"/>
              </a:rPr>
              <a:t>The 90-day period is stopped for overlapping notifications.</a:t>
            </a:r>
          </a:p>
          <a:p>
            <a:pPr marL="342900" indent="-342900">
              <a:lnSpc>
                <a:spcPct val="110000"/>
              </a:lnSpc>
              <a:buFont typeface="+mj-lt"/>
              <a:buAutoNum type="arabicPeriod"/>
            </a:pPr>
            <a:r>
              <a:rPr lang="en-US" dirty="0" smtClean="0">
                <a:latin typeface="Arial" panose="020B0604020202020204" pitchFamily="34" charset="0"/>
                <a:cs typeface="Arial" panose="020B0604020202020204" pitchFamily="34" charset="0"/>
              </a:rPr>
              <a:t>Local agencies must comply with 10723.8 before GSA formation can proceed.</a:t>
            </a:r>
            <a:endParaRPr lang="en-US" dirty="0">
              <a:latin typeface="Arial" panose="020B0604020202020204" pitchFamily="34" charset="0"/>
              <a:cs typeface="Arial" panose="020B0604020202020204" pitchFamily="34" charset="0"/>
            </a:endParaRPr>
          </a:p>
        </p:txBody>
      </p:sp>
      <p:sp>
        <p:nvSpPr>
          <p:cNvPr id="5" name="Slide Number Placeholder 4"/>
          <p:cNvSpPr>
            <a:spLocks noGrp="1"/>
          </p:cNvSpPr>
          <p:nvPr>
            <p:ph type="sldNum" sz="quarter" idx="12"/>
          </p:nvPr>
        </p:nvSpPr>
        <p:spPr/>
        <p:txBody>
          <a:bodyPr/>
          <a:lstStyle/>
          <a:p>
            <a:fld id="{F53EE09F-FFB5-41D6-A098-47A7243546E5}" type="slidenum">
              <a:rPr lang="en-US" smtClean="0">
                <a:solidFill>
                  <a:prstClr val="white">
                    <a:tint val="75000"/>
                  </a:prstClr>
                </a:solidFill>
              </a:rPr>
              <a:pPr/>
              <a:t>17</a:t>
            </a:fld>
            <a:endParaRPr lang="en-US" dirty="0">
              <a:solidFill>
                <a:prstClr val="white">
                  <a:tint val="75000"/>
                </a:prstClr>
              </a:solidFill>
            </a:endParaRPr>
          </a:p>
        </p:txBody>
      </p:sp>
    </p:spTree>
    <p:extLst>
      <p:ext uri="{BB962C8B-B14F-4D97-AF65-F5344CB8AC3E}">
        <p14:creationId xmlns:p14="http://schemas.microsoft.com/office/powerpoint/2010/main" val="2026305104"/>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solidFill>
                  <a:srgbClr val="FFC000"/>
                </a:solidFill>
              </a:rPr>
              <a:t>Water Management </a:t>
            </a:r>
            <a:r>
              <a:rPr lang="en-US" dirty="0">
                <a:solidFill>
                  <a:srgbClr val="FFC000"/>
                </a:solidFill>
              </a:rPr>
              <a:t>Planning Tool</a:t>
            </a:r>
            <a:br>
              <a:rPr lang="en-US" dirty="0">
                <a:solidFill>
                  <a:srgbClr val="FFC000"/>
                </a:solidFill>
              </a:rPr>
            </a:br>
            <a:r>
              <a:rPr lang="en-US" sz="3300" dirty="0"/>
              <a:t>http://water.ca.gov/groundwater/boundaries.cfm</a:t>
            </a:r>
          </a:p>
        </p:txBody>
      </p:sp>
      <p:sp>
        <p:nvSpPr>
          <p:cNvPr id="3" name="Content Placeholder 2"/>
          <p:cNvSpPr>
            <a:spLocks noGrp="1"/>
          </p:cNvSpPr>
          <p:nvPr>
            <p:ph sz="half" idx="1"/>
          </p:nvPr>
        </p:nvSpPr>
        <p:spPr/>
        <p:txBody>
          <a:bodyPr/>
          <a:lstStyle/>
          <a:p>
            <a:endParaRPr lang="en-US"/>
          </a:p>
        </p:txBody>
      </p:sp>
      <p:pic>
        <p:nvPicPr>
          <p:cNvPr id="6" name="Content Placeholder 5"/>
          <p:cNvPicPr>
            <a:picLocks noGrp="1" noChangeAspect="1"/>
          </p:cNvPicPr>
          <p:nvPr>
            <p:ph sz="half" idx="2"/>
          </p:nvPr>
        </p:nvPicPr>
        <p:blipFill rotWithShape="1">
          <a:blip r:embed="rId2" cstate="print">
            <a:extLst>
              <a:ext uri="{28A0092B-C50C-407E-A947-70E740481C1C}">
                <a14:useLocalDpi xmlns:a14="http://schemas.microsoft.com/office/drawing/2010/main" val="0"/>
              </a:ext>
            </a:extLst>
          </a:blip>
          <a:srcRect t="7601" r="825"/>
          <a:stretch/>
        </p:blipFill>
        <p:spPr>
          <a:xfrm>
            <a:off x="1" y="1530255"/>
            <a:ext cx="9143999" cy="5327746"/>
          </a:xfrm>
        </p:spPr>
      </p:pic>
      <p:sp>
        <p:nvSpPr>
          <p:cNvPr id="5" name="Slide Number Placeholder 4"/>
          <p:cNvSpPr>
            <a:spLocks noGrp="1"/>
          </p:cNvSpPr>
          <p:nvPr>
            <p:ph type="sldNum" sz="quarter" idx="12"/>
          </p:nvPr>
        </p:nvSpPr>
        <p:spPr/>
        <p:txBody>
          <a:bodyPr/>
          <a:lstStyle/>
          <a:p>
            <a:fld id="{F53EE09F-FFB5-41D6-A098-47A7243546E5}" type="slidenum">
              <a:rPr lang="en-US" smtClean="0">
                <a:solidFill>
                  <a:prstClr val="white">
                    <a:tint val="75000"/>
                  </a:prstClr>
                </a:solidFill>
              </a:rPr>
              <a:pPr/>
              <a:t>18</a:t>
            </a:fld>
            <a:endParaRPr lang="en-US" dirty="0">
              <a:solidFill>
                <a:prstClr val="white">
                  <a:tint val="75000"/>
                </a:prstClr>
              </a:solidFill>
            </a:endParaRPr>
          </a:p>
        </p:txBody>
      </p:sp>
    </p:spTree>
    <p:extLst>
      <p:ext uri="{BB962C8B-B14F-4D97-AF65-F5344CB8AC3E}">
        <p14:creationId xmlns:p14="http://schemas.microsoft.com/office/powerpoint/2010/main" val="162132293"/>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3600" dirty="0" smtClean="0">
                <a:solidFill>
                  <a:srgbClr val="FFC000"/>
                </a:solidFill>
              </a:rPr>
              <a:t>Groundwater Basin Boundary Assessment Tool</a:t>
            </a:r>
            <a:r>
              <a:rPr lang="en-US" dirty="0">
                <a:solidFill>
                  <a:srgbClr val="FFC000"/>
                </a:solidFill>
              </a:rPr>
              <a:t/>
            </a:r>
            <a:br>
              <a:rPr lang="en-US" dirty="0">
                <a:solidFill>
                  <a:srgbClr val="FFC000"/>
                </a:solidFill>
              </a:rPr>
            </a:br>
            <a:r>
              <a:rPr lang="en-US" sz="3600" dirty="0"/>
              <a:t>https://gis.water.ca.gov/app/bbat/</a:t>
            </a:r>
          </a:p>
        </p:txBody>
      </p:sp>
      <p:sp>
        <p:nvSpPr>
          <p:cNvPr id="3" name="Content Placeholder 2"/>
          <p:cNvSpPr>
            <a:spLocks noGrp="1"/>
          </p:cNvSpPr>
          <p:nvPr>
            <p:ph sz="half" idx="1"/>
          </p:nvPr>
        </p:nvSpPr>
        <p:spPr/>
        <p:txBody>
          <a:bodyPr/>
          <a:lstStyle/>
          <a:p>
            <a:endParaRPr lang="en-US"/>
          </a:p>
        </p:txBody>
      </p:sp>
      <p:sp>
        <p:nvSpPr>
          <p:cNvPr id="5" name="Slide Number Placeholder 4"/>
          <p:cNvSpPr>
            <a:spLocks noGrp="1"/>
          </p:cNvSpPr>
          <p:nvPr>
            <p:ph type="sldNum" sz="quarter" idx="12"/>
          </p:nvPr>
        </p:nvSpPr>
        <p:spPr/>
        <p:txBody>
          <a:bodyPr/>
          <a:lstStyle/>
          <a:p>
            <a:fld id="{F53EE09F-FFB5-41D6-A098-47A7243546E5}" type="slidenum">
              <a:rPr lang="en-US" smtClean="0">
                <a:solidFill>
                  <a:prstClr val="white">
                    <a:tint val="75000"/>
                  </a:prstClr>
                </a:solidFill>
              </a:rPr>
              <a:pPr/>
              <a:t>19</a:t>
            </a:fld>
            <a:endParaRPr lang="en-US" dirty="0">
              <a:solidFill>
                <a:prstClr val="white">
                  <a:tint val="75000"/>
                </a:prstClr>
              </a:solidFill>
            </a:endParaRPr>
          </a:p>
        </p:txBody>
      </p:sp>
      <p:sp>
        <p:nvSpPr>
          <p:cNvPr id="4" name="Content Placeholder 3"/>
          <p:cNvSpPr>
            <a:spLocks noGrp="1"/>
          </p:cNvSpPr>
          <p:nvPr>
            <p:ph sz="half" idx="2"/>
          </p:nvPr>
        </p:nvSpPr>
        <p:spPr/>
        <p:txBody>
          <a:bodyPr/>
          <a:lstStyle/>
          <a:p>
            <a:endParaRPr lang="en-US"/>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576741"/>
            <a:ext cx="9144000" cy="52812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7059807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381000"/>
            <a:ext cx="7985051" cy="1325563"/>
          </a:xfrm>
        </p:spPr>
        <p:txBody>
          <a:bodyPr>
            <a:normAutofit/>
          </a:bodyPr>
          <a:lstStyle/>
          <a:p>
            <a:pPr algn="ctr"/>
            <a:r>
              <a:rPr lang="en-US" sz="4000" dirty="0">
                <a:solidFill>
                  <a:srgbClr val="FFFF00"/>
                </a:solidFill>
                <a:latin typeface="Arial" panose="020B0604020202020204" pitchFamily="34" charset="0"/>
                <a:cs typeface="Arial" panose="020B0604020202020204" pitchFamily="34" charset="0"/>
              </a:rPr>
              <a:t>SGMA Overview</a:t>
            </a:r>
            <a:r>
              <a:rPr lang="en-US" sz="4000" dirty="0">
                <a:latin typeface="Arial" panose="020B0604020202020204" pitchFamily="34" charset="0"/>
                <a:cs typeface="Arial" panose="020B0604020202020204" pitchFamily="34" charset="0"/>
              </a:rPr>
              <a:t/>
            </a:r>
            <a:br>
              <a:rPr lang="en-US" sz="4000" dirty="0">
                <a:latin typeface="Arial" panose="020B0604020202020204" pitchFamily="34" charset="0"/>
                <a:cs typeface="Arial" panose="020B0604020202020204" pitchFamily="34" charset="0"/>
              </a:rPr>
            </a:br>
            <a:endParaRPr lang="en-US" sz="4000" dirty="0">
              <a:solidFill>
                <a:srgbClr val="FFC000"/>
              </a:solidFill>
            </a:endParaRPr>
          </a:p>
        </p:txBody>
      </p:sp>
      <p:sp>
        <p:nvSpPr>
          <p:cNvPr id="3" name="Content Placeholder 2"/>
          <p:cNvSpPr>
            <a:spLocks noGrp="1"/>
          </p:cNvSpPr>
          <p:nvPr>
            <p:ph idx="1"/>
          </p:nvPr>
        </p:nvSpPr>
        <p:spPr/>
        <p:txBody>
          <a:bodyPr>
            <a:noAutofit/>
          </a:bodyPr>
          <a:lstStyle/>
          <a:p>
            <a:pPr lvl="1"/>
            <a:r>
              <a:rPr lang="en-US" sz="3200" dirty="0" smtClean="0">
                <a:latin typeface="Arial" panose="020B0604020202020204" pitchFamily="34" charset="0"/>
                <a:cs typeface="Arial" panose="020B0604020202020204" pitchFamily="34" charset="0"/>
              </a:rPr>
              <a:t>Sustainable </a:t>
            </a:r>
            <a:r>
              <a:rPr lang="en-US" sz="3200" dirty="0" smtClean="0">
                <a:latin typeface="Arial" panose="020B0604020202020204" pitchFamily="34" charset="0"/>
                <a:cs typeface="Arial" panose="020B0604020202020204" pitchFamily="34" charset="0"/>
              </a:rPr>
              <a:t>Groundwater Management</a:t>
            </a:r>
          </a:p>
          <a:p>
            <a:pPr lvl="1"/>
            <a:endParaRPr lang="en-US" sz="3200" dirty="0">
              <a:latin typeface="Arial" panose="020B0604020202020204" pitchFamily="34" charset="0"/>
              <a:cs typeface="Arial" panose="020B0604020202020204" pitchFamily="34" charset="0"/>
            </a:endParaRPr>
          </a:p>
          <a:p>
            <a:pPr lvl="2"/>
            <a:r>
              <a:rPr lang="en-US" sz="3200" dirty="0" smtClean="0">
                <a:latin typeface="Arial" panose="020B0604020202020204" pitchFamily="34" charset="0"/>
                <a:cs typeface="Arial" panose="020B0604020202020204" pitchFamily="34" charset="0"/>
              </a:rPr>
              <a:t>Groundwater Sustainability Agencies</a:t>
            </a:r>
          </a:p>
          <a:p>
            <a:pPr lvl="2"/>
            <a:r>
              <a:rPr lang="en-US" sz="3200" dirty="0" smtClean="0">
                <a:latin typeface="Arial" panose="020B0604020202020204" pitchFamily="34" charset="0"/>
                <a:cs typeface="Arial" panose="020B0604020202020204" pitchFamily="34" charset="0"/>
              </a:rPr>
              <a:t>Groundwater Sustainability Plans</a:t>
            </a:r>
          </a:p>
          <a:p>
            <a:pPr lvl="2"/>
            <a:r>
              <a:rPr lang="en-US" sz="3200" dirty="0" smtClean="0">
                <a:latin typeface="Arial" panose="020B0604020202020204" pitchFamily="34" charset="0"/>
                <a:cs typeface="Arial" panose="020B0604020202020204" pitchFamily="34" charset="0"/>
              </a:rPr>
              <a:t>Timeline</a:t>
            </a:r>
          </a:p>
          <a:p>
            <a:endParaRPr lang="en-US" sz="3200" dirty="0" smtClean="0">
              <a:latin typeface="Arial" panose="020B0604020202020204" pitchFamily="34" charset="0"/>
              <a:cs typeface="Arial" panose="020B0604020202020204" pitchFamily="34" charset="0"/>
            </a:endParaRPr>
          </a:p>
          <a:p>
            <a:r>
              <a:rPr lang="en-US" sz="3200" dirty="0" smtClean="0">
                <a:latin typeface="Arial" panose="020B0604020202020204" pitchFamily="34" charset="0"/>
                <a:cs typeface="Arial" panose="020B0604020202020204" pitchFamily="34" charset="0"/>
              </a:rPr>
              <a:t>Legislative Revise (</a:t>
            </a:r>
            <a:r>
              <a:rPr lang="en-US" sz="3200" dirty="0" smtClean="0">
                <a:latin typeface="Arial" panose="020B0604020202020204" pitchFamily="34" charset="0"/>
                <a:cs typeface="Arial" panose="020B0604020202020204" pitchFamily="34" charset="0"/>
              </a:rPr>
              <a:t>SB 13 – </a:t>
            </a:r>
            <a:r>
              <a:rPr lang="en-US" sz="3200" dirty="0" err="1" smtClean="0">
                <a:latin typeface="Arial" panose="020B0604020202020204" pitchFamily="34" charset="0"/>
                <a:cs typeface="Arial" panose="020B0604020202020204" pitchFamily="34" charset="0"/>
              </a:rPr>
              <a:t>Pavley</a:t>
            </a:r>
            <a:r>
              <a:rPr lang="en-US" sz="3200" dirty="0" smtClean="0">
                <a:latin typeface="Arial" panose="020B0604020202020204" pitchFamily="34" charset="0"/>
                <a:cs typeface="Arial" panose="020B0604020202020204" pitchFamily="34" charset="0"/>
              </a:rPr>
              <a:t>)</a:t>
            </a:r>
            <a:endParaRPr lang="en-US" sz="3200" dirty="0" smtClean="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12"/>
          </p:nvPr>
        </p:nvSpPr>
        <p:spPr/>
        <p:txBody>
          <a:bodyPr/>
          <a:lstStyle/>
          <a:p>
            <a:fld id="{F53EE09F-FFB5-41D6-A098-47A7243546E5}" type="slidenum">
              <a:rPr lang="en-US" smtClean="0">
                <a:solidFill>
                  <a:prstClr val="white">
                    <a:tint val="75000"/>
                  </a:prstClr>
                </a:solidFill>
              </a:rPr>
              <a:pPr/>
              <a:t>2</a:t>
            </a:fld>
            <a:endParaRPr lang="en-US" dirty="0">
              <a:solidFill>
                <a:prstClr val="white">
                  <a:tint val="75000"/>
                </a:prstClr>
              </a:solidFill>
            </a:endParaRPr>
          </a:p>
        </p:txBody>
      </p:sp>
    </p:spTree>
    <p:extLst>
      <p:ext uri="{BB962C8B-B14F-4D97-AF65-F5344CB8AC3E}">
        <p14:creationId xmlns:p14="http://schemas.microsoft.com/office/powerpoint/2010/main" val="3397205238"/>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Title 7"/>
          <p:cNvSpPr>
            <a:spLocks noGrp="1"/>
          </p:cNvSpPr>
          <p:nvPr>
            <p:ph type="title"/>
          </p:nvPr>
        </p:nvSpPr>
        <p:spPr>
          <a:xfrm>
            <a:off x="361950" y="342900"/>
            <a:ext cx="8153400" cy="1347789"/>
          </a:xfrm>
        </p:spPr>
        <p:txBody>
          <a:bodyPr>
            <a:normAutofit/>
          </a:bodyPr>
          <a:lstStyle/>
          <a:p>
            <a:r>
              <a:rPr lang="en-US" sz="3600" dirty="0" smtClean="0">
                <a:solidFill>
                  <a:srgbClr val="FFC000"/>
                </a:solidFill>
              </a:rPr>
              <a:t>Groundwater Information Center</a:t>
            </a:r>
            <a:br>
              <a:rPr lang="en-US" sz="3600" dirty="0" smtClean="0">
                <a:solidFill>
                  <a:srgbClr val="FFC000"/>
                </a:solidFill>
              </a:rPr>
            </a:br>
            <a:r>
              <a:rPr lang="en-US" sz="3600" dirty="0" smtClean="0"/>
              <a:t>Interactive Map Application</a:t>
            </a:r>
            <a:endParaRPr lang="en-US" sz="3600" dirty="0"/>
          </a:p>
        </p:txBody>
      </p:sp>
      <p:pic>
        <p:nvPicPr>
          <p:cNvPr id="16" name="Content Placeholder 15"/>
          <p:cNvPicPr>
            <a:picLocks noGrp="1" noChangeAspect="1"/>
          </p:cNvPicPr>
          <p:nvPr>
            <p:ph idx="1"/>
          </p:nvPr>
        </p:nvPicPr>
        <p:blipFill rotWithShape="1">
          <a:blip r:embed="rId3"/>
          <a:srcRect l="50121"/>
          <a:stretch/>
        </p:blipFill>
        <p:spPr>
          <a:xfrm>
            <a:off x="542925" y="1449640"/>
            <a:ext cx="8172450" cy="5120147"/>
          </a:xfrm>
          <a:prstGeom prst="rect">
            <a:avLst/>
          </a:prstGeom>
          <a:ln w="19050">
            <a:solidFill>
              <a:schemeClr val="tx1"/>
            </a:solidFill>
          </a:ln>
        </p:spPr>
      </p:pic>
      <p:pic>
        <p:nvPicPr>
          <p:cNvPr id="18" name="Picture 17"/>
          <p:cNvPicPr>
            <a:picLocks noChangeAspect="1"/>
          </p:cNvPicPr>
          <p:nvPr/>
        </p:nvPicPr>
        <p:blipFill rotWithShape="1">
          <a:blip r:embed="rId4"/>
          <a:srcRect l="63387" t="27223" r="7096" b="6372"/>
          <a:stretch/>
        </p:blipFill>
        <p:spPr>
          <a:xfrm>
            <a:off x="5276850" y="1521583"/>
            <a:ext cx="3686175" cy="2591492"/>
          </a:xfrm>
          <a:prstGeom prst="rect">
            <a:avLst/>
          </a:prstGeom>
          <a:ln w="19050">
            <a:solidFill>
              <a:srgbClr val="FF0000"/>
            </a:solidFill>
          </a:ln>
        </p:spPr>
      </p:pic>
      <p:sp>
        <p:nvSpPr>
          <p:cNvPr id="19" name="Rectangle 18"/>
          <p:cNvSpPr/>
          <p:nvPr/>
        </p:nvSpPr>
        <p:spPr>
          <a:xfrm>
            <a:off x="3781425" y="3908676"/>
            <a:ext cx="781050" cy="606425"/>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cxnSp>
        <p:nvCxnSpPr>
          <p:cNvPr id="21" name="Straight Connector 20"/>
          <p:cNvCxnSpPr/>
          <p:nvPr/>
        </p:nvCxnSpPr>
        <p:spPr>
          <a:xfrm flipH="1">
            <a:off x="3781426" y="1497265"/>
            <a:ext cx="1495424" cy="2411411"/>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a:xfrm flipV="1">
            <a:off x="4562475" y="4113075"/>
            <a:ext cx="4400550" cy="402027"/>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sp>
        <p:nvSpPr>
          <p:cNvPr id="2" name="Slide Number Placeholder 1"/>
          <p:cNvSpPr>
            <a:spLocks noGrp="1"/>
          </p:cNvSpPr>
          <p:nvPr>
            <p:ph type="sldNum" sz="quarter" idx="12"/>
          </p:nvPr>
        </p:nvSpPr>
        <p:spPr/>
        <p:txBody>
          <a:bodyPr/>
          <a:lstStyle/>
          <a:p>
            <a:fld id="{F53EE09F-FFB5-41D6-A098-47A7243546E5}" type="slidenum">
              <a:rPr lang="en-US" smtClean="0">
                <a:solidFill>
                  <a:prstClr val="white">
                    <a:tint val="75000"/>
                  </a:prstClr>
                </a:solidFill>
              </a:rPr>
              <a:pPr/>
              <a:t>20</a:t>
            </a:fld>
            <a:endParaRPr lang="en-US" dirty="0">
              <a:solidFill>
                <a:prstClr val="white">
                  <a:tint val="75000"/>
                </a:prstClr>
              </a:solidFill>
            </a:endParaRPr>
          </a:p>
        </p:txBody>
      </p:sp>
      <p:sp>
        <p:nvSpPr>
          <p:cNvPr id="3" name="Rectangle 2"/>
          <p:cNvSpPr/>
          <p:nvPr/>
        </p:nvSpPr>
        <p:spPr>
          <a:xfrm>
            <a:off x="617032" y="4933110"/>
            <a:ext cx="3764468" cy="276999"/>
          </a:xfrm>
          <a:prstGeom prst="rect">
            <a:avLst/>
          </a:prstGeom>
          <a:solidFill>
            <a:schemeClr val="tx1"/>
          </a:solidFill>
          <a:ln>
            <a:solidFill>
              <a:schemeClr val="bg1"/>
            </a:solidFill>
          </a:ln>
        </p:spPr>
        <p:txBody>
          <a:bodyPr wrap="square">
            <a:spAutoFit/>
          </a:bodyPr>
          <a:lstStyle/>
          <a:p>
            <a:r>
              <a:rPr lang="en-US" sz="1200" b="1" dirty="0">
                <a:solidFill>
                  <a:prstClr val="black"/>
                </a:solidFill>
              </a:rPr>
              <a:t>http://water.ca.gov/groundwater/MAP_APP/index.cfm</a:t>
            </a:r>
          </a:p>
        </p:txBody>
      </p:sp>
      <p:sp>
        <p:nvSpPr>
          <p:cNvPr id="4" name="TextBox 3"/>
          <p:cNvSpPr txBox="1"/>
          <p:nvPr/>
        </p:nvSpPr>
        <p:spPr>
          <a:xfrm>
            <a:off x="636082" y="5305425"/>
            <a:ext cx="3745418" cy="323165"/>
          </a:xfrm>
          <a:prstGeom prst="rect">
            <a:avLst/>
          </a:prstGeom>
          <a:noFill/>
          <a:ln>
            <a:solidFill>
              <a:srgbClr val="FF0000"/>
            </a:solidFill>
          </a:ln>
        </p:spPr>
        <p:txBody>
          <a:bodyPr wrap="square" rtlCol="0">
            <a:spAutoFit/>
          </a:bodyPr>
          <a:lstStyle/>
          <a:p>
            <a:pPr algn="ctr"/>
            <a:r>
              <a:rPr lang="en-US" sz="1500" b="1" dirty="0">
                <a:solidFill>
                  <a:srgbClr val="FF0000"/>
                </a:solidFill>
              </a:rPr>
              <a:t>**GW elevation data through spring 2015**</a:t>
            </a:r>
          </a:p>
        </p:txBody>
      </p:sp>
      <p:sp>
        <p:nvSpPr>
          <p:cNvPr id="11" name="TextBox 10"/>
          <p:cNvSpPr txBox="1"/>
          <p:nvPr/>
        </p:nvSpPr>
        <p:spPr>
          <a:xfrm>
            <a:off x="636082" y="5724525"/>
            <a:ext cx="3745418" cy="338554"/>
          </a:xfrm>
          <a:prstGeom prst="rect">
            <a:avLst/>
          </a:prstGeom>
          <a:noFill/>
          <a:ln>
            <a:solidFill>
              <a:srgbClr val="FF0000"/>
            </a:solidFill>
          </a:ln>
        </p:spPr>
        <p:txBody>
          <a:bodyPr wrap="square" rtlCol="0">
            <a:spAutoFit/>
          </a:bodyPr>
          <a:lstStyle/>
          <a:p>
            <a:pPr algn="ctr"/>
            <a:r>
              <a:rPr lang="en-US" sz="1600" b="1" dirty="0">
                <a:solidFill>
                  <a:srgbClr val="FF0000"/>
                </a:solidFill>
              </a:rPr>
              <a:t>Interactive Subsidence Data</a:t>
            </a:r>
          </a:p>
        </p:txBody>
      </p:sp>
    </p:spTree>
    <p:extLst>
      <p:ext uri="{BB962C8B-B14F-4D97-AF65-F5344CB8AC3E}">
        <p14:creationId xmlns:p14="http://schemas.microsoft.com/office/powerpoint/2010/main" val="367259902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0" y="365126"/>
            <a:ext cx="4267200" cy="1325563"/>
          </a:xfrm>
        </p:spPr>
        <p:txBody>
          <a:bodyPr anchor="ctr"/>
          <a:lstStyle/>
          <a:p>
            <a:pPr algn="ctr"/>
            <a:r>
              <a:rPr lang="en-US" dirty="0" smtClean="0">
                <a:solidFill>
                  <a:srgbClr val="FFC000"/>
                </a:solidFill>
              </a:rPr>
              <a:t>Additional Information</a:t>
            </a:r>
            <a:endParaRPr lang="en-US" dirty="0">
              <a:solidFill>
                <a:srgbClr val="FFC000"/>
              </a:solidFill>
            </a:endParaRPr>
          </a:p>
        </p:txBody>
      </p:sp>
      <p:sp>
        <p:nvSpPr>
          <p:cNvPr id="4" name="Slide Number Placeholder 3"/>
          <p:cNvSpPr>
            <a:spLocks noGrp="1"/>
          </p:cNvSpPr>
          <p:nvPr>
            <p:ph type="sldNum" sz="quarter" idx="12"/>
          </p:nvPr>
        </p:nvSpPr>
        <p:spPr/>
        <p:txBody>
          <a:bodyPr/>
          <a:lstStyle/>
          <a:p>
            <a:fld id="{F53EE09F-FFB5-41D6-A098-47A7243546E5}" type="slidenum">
              <a:rPr lang="en-US" smtClean="0">
                <a:solidFill>
                  <a:prstClr val="white">
                    <a:tint val="75000"/>
                  </a:prstClr>
                </a:solidFill>
              </a:rPr>
              <a:pPr/>
              <a:t>21</a:t>
            </a:fld>
            <a:endParaRPr lang="en-US" dirty="0">
              <a:solidFill>
                <a:prstClr val="white">
                  <a:tint val="75000"/>
                </a:prstClr>
              </a:solidFill>
            </a:endParaRPr>
          </a:p>
        </p:txBody>
      </p:sp>
      <p:sp>
        <p:nvSpPr>
          <p:cNvPr id="6" name="Content Placeholder 2"/>
          <p:cNvSpPr>
            <a:spLocks noGrp="1"/>
          </p:cNvSpPr>
          <p:nvPr>
            <p:ph sz="half" idx="2"/>
          </p:nvPr>
        </p:nvSpPr>
        <p:spPr>
          <a:xfrm>
            <a:off x="4572001" y="1825624"/>
            <a:ext cx="4495799" cy="4803775"/>
          </a:xfrm>
        </p:spPr>
        <p:txBody>
          <a:bodyPr>
            <a:normAutofit fontScale="92500" lnSpcReduction="10000"/>
          </a:bodyPr>
          <a:lstStyle/>
          <a:p>
            <a:pPr marL="0" indent="0">
              <a:buNone/>
            </a:pPr>
            <a:r>
              <a:rPr lang="en-US" dirty="0" smtClean="0"/>
              <a:t>DWR’S SUSTAINABLE GROUNDWATER MANAGEMENT WEB SITE:</a:t>
            </a:r>
          </a:p>
          <a:p>
            <a:pPr lvl="1"/>
            <a:r>
              <a:rPr lang="en-US" sz="2400" dirty="0" smtClean="0"/>
              <a:t>Basin Boundary Regulations</a:t>
            </a:r>
          </a:p>
          <a:p>
            <a:pPr lvl="1"/>
            <a:r>
              <a:rPr lang="en-US" sz="2400" dirty="0" smtClean="0"/>
              <a:t>Groundwater Sustainability Agencies</a:t>
            </a:r>
          </a:p>
          <a:p>
            <a:pPr lvl="1"/>
            <a:r>
              <a:rPr lang="en-US" sz="2400" dirty="0" smtClean="0"/>
              <a:t>Groundwater Sustainability Plan Regulations</a:t>
            </a:r>
          </a:p>
          <a:p>
            <a:pPr lvl="1"/>
            <a:r>
              <a:rPr lang="en-US" sz="2400" dirty="0" smtClean="0"/>
              <a:t>Critically Overdrafted Basins</a:t>
            </a:r>
          </a:p>
          <a:p>
            <a:pPr lvl="1"/>
            <a:r>
              <a:rPr lang="en-US" sz="2400" dirty="0" smtClean="0"/>
              <a:t>Initial Basin Prioritization</a:t>
            </a:r>
          </a:p>
          <a:p>
            <a:pPr lvl="1"/>
            <a:r>
              <a:rPr lang="en-US" sz="2400" dirty="0" smtClean="0"/>
              <a:t>Communication and Outreach</a:t>
            </a:r>
          </a:p>
          <a:p>
            <a:pPr lvl="1"/>
            <a:r>
              <a:rPr lang="en-US" sz="2400" dirty="0" smtClean="0"/>
              <a:t>Resources</a:t>
            </a:r>
          </a:p>
          <a:p>
            <a:pPr lvl="1"/>
            <a:r>
              <a:rPr lang="en-US" sz="2400" dirty="0" smtClean="0"/>
              <a:t>Links to Groundwater Information Center, CASGEM, and Bulletin 118</a:t>
            </a:r>
          </a:p>
          <a:p>
            <a:pPr marL="0" lvl="0" indent="0" algn="ctr">
              <a:buNone/>
            </a:pPr>
            <a:r>
              <a:rPr lang="en-US" sz="1700" dirty="0">
                <a:solidFill>
                  <a:srgbClr val="FFC000"/>
                </a:solidFill>
              </a:rPr>
              <a:t>http://water.ca.gov/groundwater/sgm/index.cfm </a:t>
            </a: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4572000" cy="3432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7" name="Picture 3"/>
          <p:cNvPicPr>
            <a:picLocks noChangeAspect="1" noChangeArrowheads="1"/>
          </p:cNvPicPr>
          <p:nvPr/>
        </p:nvPicPr>
        <p:blipFill rotWithShape="1">
          <a:blip r:embed="rId3">
            <a:extLst>
              <a:ext uri="{28A0092B-C50C-407E-A947-70E740481C1C}">
                <a14:useLocalDpi xmlns:a14="http://schemas.microsoft.com/office/drawing/2010/main" val="0"/>
              </a:ext>
            </a:extLst>
          </a:blip>
          <a:srcRect r="10503"/>
          <a:stretch/>
        </p:blipFill>
        <p:spPr bwMode="auto">
          <a:xfrm>
            <a:off x="1" y="3432175"/>
            <a:ext cx="4572000" cy="3414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9936294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 name="Freeform 11"/>
          <p:cNvSpPr/>
          <p:nvPr/>
        </p:nvSpPr>
        <p:spPr>
          <a:xfrm>
            <a:off x="1839433" y="3205200"/>
            <a:ext cx="5475767" cy="681075"/>
          </a:xfrm>
          <a:custGeom>
            <a:avLst/>
            <a:gdLst>
              <a:gd name="connsiteX0" fmla="*/ 0 w 3314700"/>
              <a:gd name="connsiteY0" fmla="*/ 0 h 828675"/>
              <a:gd name="connsiteX1" fmla="*/ 3314700 w 3314700"/>
              <a:gd name="connsiteY1" fmla="*/ 0 h 828675"/>
              <a:gd name="connsiteX2" fmla="*/ 3314700 w 3314700"/>
              <a:gd name="connsiteY2" fmla="*/ 828675 h 828675"/>
              <a:gd name="connsiteX3" fmla="*/ 0 w 3314700"/>
              <a:gd name="connsiteY3" fmla="*/ 828675 h 828675"/>
              <a:gd name="connsiteX4" fmla="*/ 0 w 3314700"/>
              <a:gd name="connsiteY4" fmla="*/ 0 h 8286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14700" h="828675">
                <a:moveTo>
                  <a:pt x="0" y="0"/>
                </a:moveTo>
                <a:lnTo>
                  <a:pt x="3314700" y="0"/>
                </a:lnTo>
                <a:lnTo>
                  <a:pt x="3314700" y="828675"/>
                </a:lnTo>
                <a:lnTo>
                  <a:pt x="0" y="828675"/>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135128" tIns="135128" rIns="135128" bIns="135128" numCol="1" spcCol="1270" anchor="ctr" anchorCtr="0">
            <a:noAutofit/>
          </a:bodyPr>
          <a:lstStyle/>
          <a:p>
            <a:pPr algn="ctr" defTabSz="844550">
              <a:lnSpc>
                <a:spcPct val="90000"/>
              </a:lnSpc>
              <a:spcBef>
                <a:spcPct val="0"/>
              </a:spcBef>
            </a:pPr>
            <a:r>
              <a:rPr lang="en-US" sz="2800" i="1" dirty="0">
                <a:solidFill>
                  <a:prstClr val="white">
                    <a:hueOff val="0"/>
                    <a:satOff val="0"/>
                    <a:lumOff val="0"/>
                    <a:alphaOff val="0"/>
                  </a:prstClr>
                </a:solidFill>
              </a:rPr>
              <a:t>Undesirable Results:</a:t>
            </a:r>
          </a:p>
          <a:p>
            <a:pPr algn="ctr" defTabSz="844550">
              <a:lnSpc>
                <a:spcPct val="90000"/>
              </a:lnSpc>
              <a:spcBef>
                <a:spcPct val="0"/>
              </a:spcBef>
            </a:pPr>
            <a:r>
              <a:rPr lang="en-US" sz="2800" i="1" dirty="0">
                <a:solidFill>
                  <a:prstClr val="white">
                    <a:hueOff val="0"/>
                    <a:satOff val="0"/>
                    <a:lumOff val="0"/>
                    <a:alphaOff val="0"/>
                  </a:prstClr>
                </a:solidFill>
              </a:rPr>
              <a:t>Significant and Unreasonable…</a:t>
            </a:r>
          </a:p>
        </p:txBody>
      </p:sp>
      <p:sp>
        <p:nvSpPr>
          <p:cNvPr id="15" name="Freeform 14"/>
          <p:cNvSpPr/>
          <p:nvPr/>
        </p:nvSpPr>
        <p:spPr>
          <a:xfrm>
            <a:off x="5491731" y="1057275"/>
            <a:ext cx="2286000" cy="1828800"/>
          </a:xfrm>
          <a:custGeom>
            <a:avLst/>
            <a:gdLst>
              <a:gd name="connsiteX0" fmla="*/ 0 w 1243012"/>
              <a:gd name="connsiteY0" fmla="*/ 621506 h 1243012"/>
              <a:gd name="connsiteX1" fmla="*/ 621506 w 1243012"/>
              <a:gd name="connsiteY1" fmla="*/ 0 h 1243012"/>
              <a:gd name="connsiteX2" fmla="*/ 1243012 w 1243012"/>
              <a:gd name="connsiteY2" fmla="*/ 621506 h 1243012"/>
              <a:gd name="connsiteX3" fmla="*/ 621506 w 1243012"/>
              <a:gd name="connsiteY3" fmla="*/ 1243012 h 1243012"/>
              <a:gd name="connsiteX4" fmla="*/ 0 w 1243012"/>
              <a:gd name="connsiteY4" fmla="*/ 621506 h 12430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43012" h="1243012">
                <a:moveTo>
                  <a:pt x="0" y="621506"/>
                </a:moveTo>
                <a:cubicBezTo>
                  <a:pt x="0" y="278258"/>
                  <a:pt x="278258" y="0"/>
                  <a:pt x="621506" y="0"/>
                </a:cubicBezTo>
                <a:cubicBezTo>
                  <a:pt x="964754" y="0"/>
                  <a:pt x="1243012" y="278258"/>
                  <a:pt x="1243012" y="621506"/>
                </a:cubicBezTo>
                <a:cubicBezTo>
                  <a:pt x="1243012" y="964754"/>
                  <a:pt x="964754" y="1243012"/>
                  <a:pt x="621506" y="1243012"/>
                </a:cubicBezTo>
                <a:cubicBezTo>
                  <a:pt x="278258" y="1243012"/>
                  <a:pt x="0" y="964754"/>
                  <a:pt x="0" y="621506"/>
                </a:cubicBezTo>
                <a:close/>
              </a:path>
            </a:pathLst>
          </a:custGeom>
          <a:solidFill>
            <a:schemeClr val="accent1"/>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spcFirstLastPara="0" vert="horz" wrap="square" lIns="197275" tIns="197275" rIns="197275" bIns="197275" numCol="1" spcCol="1270" anchor="ctr" anchorCtr="0">
            <a:noAutofit/>
          </a:bodyPr>
          <a:lstStyle/>
          <a:p>
            <a:pPr algn="ctr" defTabSz="533400">
              <a:lnSpc>
                <a:spcPct val="90000"/>
              </a:lnSpc>
              <a:spcBef>
                <a:spcPct val="0"/>
              </a:spcBef>
              <a:spcAft>
                <a:spcPct val="35000"/>
              </a:spcAft>
            </a:pPr>
            <a:r>
              <a:rPr lang="en-US" sz="2200" b="1" dirty="0">
                <a:solidFill>
                  <a:prstClr val="white"/>
                </a:solidFill>
                <a:effectLst>
                  <a:outerShdw blurRad="38100" dist="38100" dir="2700000" algn="tl">
                    <a:srgbClr val="000000">
                      <a:alpha val="43137"/>
                    </a:srgbClr>
                  </a:outerShdw>
                </a:effectLst>
              </a:rPr>
              <a:t>Sustainable </a:t>
            </a:r>
            <a:r>
              <a:rPr lang="en-US" sz="2200" b="1" dirty="0" smtClean="0">
                <a:solidFill>
                  <a:prstClr val="white"/>
                </a:solidFill>
                <a:effectLst>
                  <a:outerShdw blurRad="38100" dist="38100" dir="2700000" algn="tl">
                    <a:srgbClr val="000000">
                      <a:alpha val="43137"/>
                    </a:srgbClr>
                  </a:outerShdw>
                </a:effectLst>
              </a:rPr>
              <a:t>Yield</a:t>
            </a:r>
          </a:p>
          <a:p>
            <a:pPr algn="ctr" defTabSz="533400">
              <a:lnSpc>
                <a:spcPct val="90000"/>
              </a:lnSpc>
              <a:spcBef>
                <a:spcPct val="0"/>
              </a:spcBef>
              <a:spcAft>
                <a:spcPct val="35000"/>
              </a:spcAft>
            </a:pPr>
            <a:r>
              <a:rPr lang="en-US" sz="2200" b="1" i="1" dirty="0" smtClean="0">
                <a:solidFill>
                  <a:prstClr val="white"/>
                </a:solidFill>
                <a:effectLst>
                  <a:outerShdw blurRad="38100" dist="38100" dir="2700000" algn="tl">
                    <a:srgbClr val="000000">
                      <a:alpha val="43137"/>
                    </a:srgbClr>
                  </a:outerShdw>
                </a:effectLst>
              </a:rPr>
              <a:t>Entire Basin</a:t>
            </a:r>
            <a:endParaRPr lang="en-US" sz="2200" b="1" i="1" dirty="0">
              <a:solidFill>
                <a:prstClr val="white"/>
              </a:solidFill>
              <a:effectLst>
                <a:outerShdw blurRad="38100" dist="38100" dir="2700000" algn="tl">
                  <a:srgbClr val="000000">
                    <a:alpha val="43137"/>
                  </a:srgbClr>
                </a:outerShdw>
              </a:effectLst>
            </a:endParaRPr>
          </a:p>
        </p:txBody>
      </p:sp>
      <p:sp>
        <p:nvSpPr>
          <p:cNvPr id="17" name="Freeform 16"/>
          <p:cNvSpPr/>
          <p:nvPr/>
        </p:nvSpPr>
        <p:spPr>
          <a:xfrm>
            <a:off x="1137032" y="1066800"/>
            <a:ext cx="2286000" cy="1828800"/>
          </a:xfrm>
          <a:custGeom>
            <a:avLst/>
            <a:gdLst>
              <a:gd name="connsiteX0" fmla="*/ 0 w 1243012"/>
              <a:gd name="connsiteY0" fmla="*/ 621506 h 1243012"/>
              <a:gd name="connsiteX1" fmla="*/ 621506 w 1243012"/>
              <a:gd name="connsiteY1" fmla="*/ 0 h 1243012"/>
              <a:gd name="connsiteX2" fmla="*/ 1243012 w 1243012"/>
              <a:gd name="connsiteY2" fmla="*/ 621506 h 1243012"/>
              <a:gd name="connsiteX3" fmla="*/ 621506 w 1243012"/>
              <a:gd name="connsiteY3" fmla="*/ 1243012 h 1243012"/>
              <a:gd name="connsiteX4" fmla="*/ 0 w 1243012"/>
              <a:gd name="connsiteY4" fmla="*/ 621506 h 12430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43012" h="1243012">
                <a:moveTo>
                  <a:pt x="0" y="621506"/>
                </a:moveTo>
                <a:cubicBezTo>
                  <a:pt x="0" y="278258"/>
                  <a:pt x="278258" y="0"/>
                  <a:pt x="621506" y="0"/>
                </a:cubicBezTo>
                <a:cubicBezTo>
                  <a:pt x="964754" y="0"/>
                  <a:pt x="1243012" y="278258"/>
                  <a:pt x="1243012" y="621506"/>
                </a:cubicBezTo>
                <a:cubicBezTo>
                  <a:pt x="1243012" y="964754"/>
                  <a:pt x="964754" y="1243012"/>
                  <a:pt x="621506" y="1243012"/>
                </a:cubicBezTo>
                <a:cubicBezTo>
                  <a:pt x="278258" y="1243012"/>
                  <a:pt x="0" y="964754"/>
                  <a:pt x="0" y="621506"/>
                </a:cubicBezTo>
                <a:close/>
              </a:path>
            </a:pathLst>
          </a:custGeom>
          <a:solidFill>
            <a:srgbClr val="CABA58"/>
          </a:solidFill>
          <a:ln w="12700">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lt1">
              <a:hueOff val="0"/>
              <a:satOff val="0"/>
              <a:lumOff val="0"/>
              <a:alphaOff val="0"/>
            </a:schemeClr>
          </a:lnRef>
          <a:fillRef idx="1">
            <a:schemeClr val="accent2">
              <a:hueOff val="2340759"/>
              <a:satOff val="-2919"/>
              <a:lumOff val="686"/>
              <a:alphaOff val="0"/>
            </a:schemeClr>
          </a:fillRef>
          <a:effectRef idx="0">
            <a:schemeClr val="accent2">
              <a:hueOff val="2340759"/>
              <a:satOff val="-2919"/>
              <a:lumOff val="686"/>
              <a:alphaOff val="0"/>
            </a:schemeClr>
          </a:effectRef>
          <a:fontRef idx="minor">
            <a:schemeClr val="lt1"/>
          </a:fontRef>
        </p:style>
        <p:txBody>
          <a:bodyPr spcFirstLastPara="0" vert="horz" wrap="square" lIns="197275" tIns="197275" rIns="197275" bIns="197275" numCol="1" spcCol="1270" anchor="ctr" anchorCtr="0">
            <a:noAutofit/>
          </a:bodyPr>
          <a:lstStyle/>
          <a:p>
            <a:pPr algn="ctr" defTabSz="533400">
              <a:lnSpc>
                <a:spcPct val="90000"/>
              </a:lnSpc>
              <a:spcBef>
                <a:spcPct val="0"/>
              </a:spcBef>
              <a:spcAft>
                <a:spcPct val="35000"/>
              </a:spcAft>
            </a:pPr>
            <a:r>
              <a:rPr lang="en-US" sz="2200" b="1" dirty="0">
                <a:solidFill>
                  <a:prstClr val="white"/>
                </a:solidFill>
                <a:effectLst>
                  <a:outerShdw blurRad="38100" dist="38100" dir="2700000" algn="tl">
                    <a:srgbClr val="000000">
                      <a:alpha val="43137"/>
                    </a:srgbClr>
                  </a:outerShdw>
                </a:effectLst>
              </a:rPr>
              <a:t>Sustainability </a:t>
            </a:r>
            <a:r>
              <a:rPr lang="en-US" sz="2200" b="1" dirty="0" smtClean="0">
                <a:solidFill>
                  <a:prstClr val="white"/>
                </a:solidFill>
                <a:effectLst>
                  <a:outerShdw blurRad="38100" dist="38100" dir="2700000" algn="tl">
                    <a:srgbClr val="000000">
                      <a:alpha val="43137"/>
                    </a:srgbClr>
                  </a:outerShdw>
                </a:effectLst>
              </a:rPr>
              <a:t>Goal</a:t>
            </a:r>
          </a:p>
          <a:p>
            <a:pPr algn="ctr" defTabSz="533400">
              <a:lnSpc>
                <a:spcPct val="90000"/>
              </a:lnSpc>
              <a:spcBef>
                <a:spcPct val="0"/>
              </a:spcBef>
              <a:spcAft>
                <a:spcPct val="35000"/>
              </a:spcAft>
            </a:pPr>
            <a:r>
              <a:rPr lang="en-US" sz="2200" b="1" i="1" dirty="0" smtClean="0">
                <a:solidFill>
                  <a:prstClr val="white"/>
                </a:solidFill>
                <a:effectLst>
                  <a:outerShdw blurRad="38100" dist="38100" dir="2700000" algn="tl">
                    <a:srgbClr val="000000">
                      <a:alpha val="43137"/>
                    </a:srgbClr>
                  </a:outerShdw>
                </a:effectLst>
              </a:rPr>
              <a:t>Entire Basin</a:t>
            </a:r>
            <a:endParaRPr lang="en-US" sz="2200" b="1" i="1" dirty="0">
              <a:solidFill>
                <a:prstClr val="white"/>
              </a:solidFill>
              <a:effectLst>
                <a:outerShdw blurRad="38100" dist="38100" dir="2700000" algn="tl">
                  <a:srgbClr val="000000">
                    <a:alpha val="43137"/>
                  </a:srgbClr>
                </a:outerShdw>
              </a:effectLst>
            </a:endParaRPr>
          </a:p>
        </p:txBody>
      </p:sp>
      <p:sp>
        <p:nvSpPr>
          <p:cNvPr id="18" name="Freeform 17"/>
          <p:cNvSpPr/>
          <p:nvPr/>
        </p:nvSpPr>
        <p:spPr>
          <a:xfrm>
            <a:off x="3126009" y="952499"/>
            <a:ext cx="2743200" cy="2011680"/>
          </a:xfrm>
          <a:custGeom>
            <a:avLst/>
            <a:gdLst>
              <a:gd name="connsiteX0" fmla="*/ 0 w 1243012"/>
              <a:gd name="connsiteY0" fmla="*/ 621506 h 1243012"/>
              <a:gd name="connsiteX1" fmla="*/ 621506 w 1243012"/>
              <a:gd name="connsiteY1" fmla="*/ 0 h 1243012"/>
              <a:gd name="connsiteX2" fmla="*/ 1243012 w 1243012"/>
              <a:gd name="connsiteY2" fmla="*/ 621506 h 1243012"/>
              <a:gd name="connsiteX3" fmla="*/ 621506 w 1243012"/>
              <a:gd name="connsiteY3" fmla="*/ 1243012 h 1243012"/>
              <a:gd name="connsiteX4" fmla="*/ 0 w 1243012"/>
              <a:gd name="connsiteY4" fmla="*/ 621506 h 12430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43012" h="1243012">
                <a:moveTo>
                  <a:pt x="0" y="621506"/>
                </a:moveTo>
                <a:cubicBezTo>
                  <a:pt x="0" y="278258"/>
                  <a:pt x="278258" y="0"/>
                  <a:pt x="621506" y="0"/>
                </a:cubicBezTo>
                <a:cubicBezTo>
                  <a:pt x="964754" y="0"/>
                  <a:pt x="1243012" y="278258"/>
                  <a:pt x="1243012" y="621506"/>
                </a:cubicBezTo>
                <a:cubicBezTo>
                  <a:pt x="1243012" y="964754"/>
                  <a:pt x="964754" y="1243012"/>
                  <a:pt x="621506" y="1243012"/>
                </a:cubicBezTo>
                <a:cubicBezTo>
                  <a:pt x="278258" y="1243012"/>
                  <a:pt x="0" y="964754"/>
                  <a:pt x="0" y="621506"/>
                </a:cubicBezTo>
                <a:close/>
              </a:path>
            </a:pathLst>
          </a:custGeom>
          <a:solidFill>
            <a:schemeClr val="accent6">
              <a:lumMod val="60000"/>
              <a:lumOff val="40000"/>
            </a:schemeClr>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lt1">
              <a:hueOff val="0"/>
              <a:satOff val="0"/>
              <a:lumOff val="0"/>
              <a:alphaOff val="0"/>
            </a:schemeClr>
          </a:lnRef>
          <a:fillRef idx="1">
            <a:schemeClr val="accent2">
              <a:hueOff val="4681519"/>
              <a:satOff val="-5839"/>
              <a:lumOff val="1373"/>
              <a:alphaOff val="0"/>
            </a:schemeClr>
          </a:fillRef>
          <a:effectRef idx="0">
            <a:schemeClr val="accent2">
              <a:hueOff val="4681519"/>
              <a:satOff val="-5839"/>
              <a:lumOff val="1373"/>
              <a:alphaOff val="0"/>
            </a:schemeClr>
          </a:effectRef>
          <a:fontRef idx="minor">
            <a:schemeClr val="lt1"/>
          </a:fontRef>
        </p:style>
        <p:txBody>
          <a:bodyPr spcFirstLastPara="0" vert="horz" wrap="square" lIns="197275" tIns="197275" rIns="197275" bIns="197275" numCol="1" spcCol="1270" anchor="ctr" anchorCtr="0">
            <a:noAutofit/>
          </a:bodyPr>
          <a:lstStyle/>
          <a:p>
            <a:pPr algn="ctr" defTabSz="533400">
              <a:lnSpc>
                <a:spcPct val="90000"/>
              </a:lnSpc>
              <a:spcBef>
                <a:spcPct val="0"/>
              </a:spcBef>
              <a:spcAft>
                <a:spcPct val="35000"/>
              </a:spcAft>
            </a:pPr>
            <a:r>
              <a:rPr lang="en-US" sz="2400" b="1" dirty="0" smtClean="0">
                <a:solidFill>
                  <a:prstClr val="white"/>
                </a:solidFill>
                <a:effectLst>
                  <a:outerShdw blurRad="38100" dist="38100" dir="2700000" algn="tl">
                    <a:srgbClr val="000000">
                      <a:alpha val="43137"/>
                    </a:srgbClr>
                  </a:outerShdw>
                </a:effectLst>
              </a:rPr>
              <a:t>SUSTAINABLE GROUNDWATER  MANAGEMENT</a:t>
            </a:r>
            <a:endParaRPr lang="en-US" sz="2400" b="1" dirty="0">
              <a:solidFill>
                <a:prstClr val="white"/>
              </a:solidFill>
              <a:effectLst>
                <a:outerShdw blurRad="38100" dist="38100" dir="2700000" algn="tl">
                  <a:srgbClr val="000000">
                    <a:alpha val="43137"/>
                  </a:srgbClr>
                </a:outerShdw>
              </a:effectLst>
            </a:endParaRPr>
          </a:p>
        </p:txBody>
      </p:sp>
      <p:sp>
        <p:nvSpPr>
          <p:cNvPr id="5" name="Rectangle 4"/>
          <p:cNvSpPr/>
          <p:nvPr/>
        </p:nvSpPr>
        <p:spPr>
          <a:xfrm>
            <a:off x="1438275" y="4145133"/>
            <a:ext cx="1828800" cy="1005840"/>
          </a:xfrm>
          <a:prstGeom prst="rect">
            <a:avLst/>
          </a:prstGeom>
          <a:solidFill>
            <a:schemeClr val="tx1">
              <a:lumMod val="95000"/>
            </a:schemeClr>
          </a:solidFill>
          <a:ln w="19050">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prstClr val="black"/>
                </a:solidFill>
              </a:rPr>
              <a:t>Lowering of Groundwater Levels</a:t>
            </a:r>
          </a:p>
        </p:txBody>
      </p:sp>
      <p:sp>
        <p:nvSpPr>
          <p:cNvPr id="7" name="Rectangle 6"/>
          <p:cNvSpPr/>
          <p:nvPr/>
        </p:nvSpPr>
        <p:spPr>
          <a:xfrm>
            <a:off x="3724811" y="4145133"/>
            <a:ext cx="1828800" cy="1005840"/>
          </a:xfrm>
          <a:prstGeom prst="rect">
            <a:avLst/>
          </a:prstGeom>
          <a:solidFill>
            <a:schemeClr val="tx1">
              <a:lumMod val="95000"/>
            </a:schemeClr>
          </a:solidFill>
          <a:ln w="19050">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prstClr val="black"/>
                </a:solidFill>
              </a:rPr>
              <a:t>Reduction of Groundwater Storage</a:t>
            </a:r>
          </a:p>
        </p:txBody>
      </p:sp>
      <p:sp>
        <p:nvSpPr>
          <p:cNvPr id="8" name="Rectangle 7"/>
          <p:cNvSpPr/>
          <p:nvPr/>
        </p:nvSpPr>
        <p:spPr>
          <a:xfrm>
            <a:off x="1438275" y="5255509"/>
            <a:ext cx="1828800" cy="1005840"/>
          </a:xfrm>
          <a:prstGeom prst="rect">
            <a:avLst/>
          </a:prstGeom>
          <a:solidFill>
            <a:schemeClr val="tx1">
              <a:lumMod val="95000"/>
            </a:schemeClr>
          </a:solidFill>
          <a:ln w="19050">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prstClr val="black"/>
                </a:solidFill>
              </a:rPr>
              <a:t>Water Quality Degradation</a:t>
            </a:r>
          </a:p>
        </p:txBody>
      </p:sp>
      <p:sp>
        <p:nvSpPr>
          <p:cNvPr id="9" name="Rectangle 8"/>
          <p:cNvSpPr/>
          <p:nvPr/>
        </p:nvSpPr>
        <p:spPr>
          <a:xfrm>
            <a:off x="5986597" y="4145133"/>
            <a:ext cx="1828800" cy="1005840"/>
          </a:xfrm>
          <a:prstGeom prst="rect">
            <a:avLst/>
          </a:prstGeom>
          <a:solidFill>
            <a:schemeClr val="tx1">
              <a:lumMod val="95000"/>
            </a:schemeClr>
          </a:solidFill>
          <a:ln w="19050">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prstClr val="black"/>
                </a:solidFill>
              </a:rPr>
              <a:t>Seawater Intrusion</a:t>
            </a:r>
          </a:p>
        </p:txBody>
      </p:sp>
      <p:sp>
        <p:nvSpPr>
          <p:cNvPr id="10" name="Rectangle 9"/>
          <p:cNvSpPr/>
          <p:nvPr/>
        </p:nvSpPr>
        <p:spPr>
          <a:xfrm>
            <a:off x="3724811" y="5289413"/>
            <a:ext cx="1828800" cy="1005840"/>
          </a:xfrm>
          <a:prstGeom prst="rect">
            <a:avLst/>
          </a:prstGeom>
          <a:solidFill>
            <a:schemeClr val="tx1">
              <a:lumMod val="95000"/>
            </a:schemeClr>
          </a:solidFill>
          <a:ln w="19050">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prstClr val="black"/>
                </a:solidFill>
              </a:rPr>
              <a:t>Land Subsidence</a:t>
            </a:r>
          </a:p>
        </p:txBody>
      </p:sp>
      <p:sp>
        <p:nvSpPr>
          <p:cNvPr id="11" name="Rectangle 10"/>
          <p:cNvSpPr/>
          <p:nvPr/>
        </p:nvSpPr>
        <p:spPr>
          <a:xfrm>
            <a:off x="5986597" y="5255509"/>
            <a:ext cx="1828800" cy="1005840"/>
          </a:xfrm>
          <a:prstGeom prst="rect">
            <a:avLst/>
          </a:prstGeom>
          <a:solidFill>
            <a:schemeClr val="tx1">
              <a:lumMod val="95000"/>
            </a:schemeClr>
          </a:solidFill>
          <a:ln w="19050">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prstClr val="black"/>
                </a:solidFill>
              </a:rPr>
              <a:t>Depletions of Surface Water</a:t>
            </a:r>
          </a:p>
        </p:txBody>
      </p:sp>
      <p:cxnSp>
        <p:nvCxnSpPr>
          <p:cNvPr id="14" name="Straight Connector 13"/>
          <p:cNvCxnSpPr/>
          <p:nvPr/>
        </p:nvCxnSpPr>
        <p:spPr>
          <a:xfrm>
            <a:off x="476250" y="3305175"/>
            <a:ext cx="0" cy="0"/>
          </a:xfrm>
          <a:prstGeom prst="line">
            <a:avLst/>
          </a:prstGeom>
          <a:ln w="28575">
            <a:solidFill>
              <a:srgbClr val="FF0000"/>
            </a:solidFill>
            <a:prstDash val="sysDash"/>
          </a:ln>
        </p:spPr>
        <p:style>
          <a:lnRef idx="1">
            <a:schemeClr val="accent1"/>
          </a:lnRef>
          <a:fillRef idx="0">
            <a:schemeClr val="accent1"/>
          </a:fillRef>
          <a:effectRef idx="0">
            <a:schemeClr val="accent1"/>
          </a:effectRef>
          <a:fontRef idx="minor">
            <a:schemeClr val="tx1"/>
          </a:fontRef>
        </p:style>
      </p:cxnSp>
      <p:sp>
        <p:nvSpPr>
          <p:cNvPr id="13" name="Title 1"/>
          <p:cNvSpPr txBox="1">
            <a:spLocks/>
          </p:cNvSpPr>
          <p:nvPr/>
        </p:nvSpPr>
        <p:spPr>
          <a:xfrm>
            <a:off x="1438275" y="109182"/>
            <a:ext cx="6339456" cy="957618"/>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en-US" sz="4000" b="1" i="1" dirty="0" smtClean="0">
                <a:solidFill>
                  <a:prstClr val="white"/>
                </a:solidFill>
                <a:effectLst>
                  <a:outerShdw blurRad="38100" dist="38100" dir="2700000" algn="tl">
                    <a:srgbClr val="000000">
                      <a:alpha val="43137"/>
                    </a:srgbClr>
                  </a:outerShdw>
                </a:effectLst>
              </a:rPr>
              <a:t>Groundwater Sustainability</a:t>
            </a:r>
            <a:endParaRPr lang="en-US" sz="4000" b="1" i="1" dirty="0">
              <a:solidFill>
                <a:prstClr val="white"/>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25674702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361506" y="350874"/>
            <a:ext cx="7868093" cy="611151"/>
          </a:xfrm>
        </p:spPr>
        <p:txBody>
          <a:bodyPr>
            <a:noAutofit/>
          </a:bodyPr>
          <a:lstStyle/>
          <a:p>
            <a:r>
              <a:rPr lang="en-US" dirty="0" smtClean="0"/>
              <a:t>SGMA </a:t>
            </a:r>
            <a:r>
              <a:rPr lang="en-US" dirty="0" smtClean="0">
                <a:solidFill>
                  <a:srgbClr val="FFC000"/>
                </a:solidFill>
              </a:rPr>
              <a:t>MILESTONES </a:t>
            </a:r>
            <a:r>
              <a:rPr lang="en-US" sz="2800" dirty="0" smtClean="0">
                <a:solidFill>
                  <a:srgbClr val="FFC000"/>
                </a:solidFill>
              </a:rPr>
              <a:t>(2015-2025)</a:t>
            </a:r>
            <a:endParaRPr lang="en-US" sz="2800" dirty="0">
              <a:solidFill>
                <a:srgbClr val="FFC000"/>
              </a:solidFill>
            </a:endParaRPr>
          </a:p>
        </p:txBody>
      </p:sp>
      <p:pic>
        <p:nvPicPr>
          <p:cNvPr id="12" name="Content Placeholder 11"/>
          <p:cNvPicPr>
            <a:picLocks noGrp="1" noChangeAspect="1"/>
          </p:cNvPicPr>
          <p:nvPr>
            <p:ph idx="1"/>
          </p:nvPr>
        </p:nvPicPr>
        <p:blipFill>
          <a:blip r:embed="rId3"/>
          <a:stretch>
            <a:fillRect/>
          </a:stretch>
        </p:blipFill>
        <p:spPr>
          <a:xfrm>
            <a:off x="72621" y="1127051"/>
            <a:ext cx="8986355" cy="5634352"/>
          </a:xfrm>
        </p:spPr>
      </p:pic>
      <p:sp>
        <p:nvSpPr>
          <p:cNvPr id="6" name="Slide Number Placeholder 5"/>
          <p:cNvSpPr>
            <a:spLocks noGrp="1"/>
          </p:cNvSpPr>
          <p:nvPr>
            <p:ph type="sldNum" sz="quarter" idx="12"/>
          </p:nvPr>
        </p:nvSpPr>
        <p:spPr/>
        <p:txBody>
          <a:bodyPr/>
          <a:lstStyle/>
          <a:p>
            <a:fld id="{F53EE09F-FFB5-41D6-A098-47A7243546E5}" type="slidenum">
              <a:rPr lang="en-US" smtClean="0">
                <a:solidFill>
                  <a:prstClr val="white">
                    <a:tint val="75000"/>
                  </a:prstClr>
                </a:solidFill>
              </a:rPr>
              <a:pPr/>
              <a:t>4</a:t>
            </a:fld>
            <a:endParaRPr lang="en-US" dirty="0">
              <a:solidFill>
                <a:prstClr val="white">
                  <a:tint val="75000"/>
                </a:prstClr>
              </a:solidFill>
            </a:endParaRPr>
          </a:p>
        </p:txBody>
      </p:sp>
      <p:sp>
        <p:nvSpPr>
          <p:cNvPr id="3" name="Rectangle 2"/>
          <p:cNvSpPr/>
          <p:nvPr/>
        </p:nvSpPr>
        <p:spPr>
          <a:xfrm>
            <a:off x="4759177" y="1774508"/>
            <a:ext cx="4210050" cy="307777"/>
          </a:xfrm>
          <a:prstGeom prst="rect">
            <a:avLst/>
          </a:prstGeom>
          <a:ln w="12700">
            <a:noFill/>
          </a:ln>
        </p:spPr>
        <p:txBody>
          <a:bodyPr wrap="square">
            <a:spAutoFit/>
          </a:bodyPr>
          <a:lstStyle/>
          <a:p>
            <a:pPr algn="ctr"/>
            <a:r>
              <a:rPr lang="en-US" sz="1400" dirty="0">
                <a:solidFill>
                  <a:prstClr val="black"/>
                </a:solidFill>
              </a:rPr>
              <a:t>http://water.ca.gov/groundwater/sgm/resources.cfm</a:t>
            </a:r>
          </a:p>
        </p:txBody>
      </p:sp>
      <p:sp>
        <p:nvSpPr>
          <p:cNvPr id="7" name="5-Point Star 6"/>
          <p:cNvSpPr/>
          <p:nvPr/>
        </p:nvSpPr>
        <p:spPr>
          <a:xfrm>
            <a:off x="1419225" y="4305300"/>
            <a:ext cx="257175" cy="247650"/>
          </a:xfrm>
          <a:prstGeom prst="star5">
            <a:avLst/>
          </a:prstGeom>
          <a:solidFill>
            <a:srgbClr val="FF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4" name="TextBox 3"/>
          <p:cNvSpPr txBox="1"/>
          <p:nvPr/>
        </p:nvSpPr>
        <p:spPr>
          <a:xfrm>
            <a:off x="244545" y="4688960"/>
            <a:ext cx="858357" cy="523220"/>
          </a:xfrm>
          <a:prstGeom prst="rect">
            <a:avLst/>
          </a:prstGeom>
          <a:noFill/>
          <a:ln w="19050">
            <a:solidFill>
              <a:srgbClr val="FF0000"/>
            </a:solidFill>
          </a:ln>
        </p:spPr>
        <p:txBody>
          <a:bodyPr wrap="square" rtlCol="0">
            <a:spAutoFit/>
          </a:bodyPr>
          <a:lstStyle/>
          <a:p>
            <a:pPr algn="ctr"/>
            <a:r>
              <a:rPr lang="en-US" sz="1400" b="1" dirty="0" smtClean="0">
                <a:solidFill>
                  <a:srgbClr val="FF0000"/>
                </a:solidFill>
              </a:rPr>
              <a:t>We are here.</a:t>
            </a:r>
            <a:endParaRPr lang="en-US" sz="1400" b="1" dirty="0">
              <a:solidFill>
                <a:srgbClr val="FF0000"/>
              </a:solidFill>
            </a:endParaRPr>
          </a:p>
        </p:txBody>
      </p:sp>
      <p:cxnSp>
        <p:nvCxnSpPr>
          <p:cNvPr id="8" name="Straight Arrow Connector 7"/>
          <p:cNvCxnSpPr/>
          <p:nvPr/>
        </p:nvCxnSpPr>
        <p:spPr>
          <a:xfrm flipV="1">
            <a:off x="1102902" y="4429125"/>
            <a:ext cx="316323" cy="259835"/>
          </a:xfrm>
          <a:prstGeom prst="straightConnector1">
            <a:avLst/>
          </a:prstGeom>
          <a:ln w="1270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13" name="TextBox 12"/>
          <p:cNvSpPr txBox="1"/>
          <p:nvPr/>
        </p:nvSpPr>
        <p:spPr>
          <a:xfrm>
            <a:off x="1571625" y="2971800"/>
            <a:ext cx="1095375" cy="738664"/>
          </a:xfrm>
          <a:prstGeom prst="rect">
            <a:avLst/>
          </a:prstGeom>
          <a:noFill/>
        </p:spPr>
        <p:txBody>
          <a:bodyPr wrap="square" rtlCol="0">
            <a:spAutoFit/>
          </a:bodyPr>
          <a:lstStyle/>
          <a:p>
            <a:pPr algn="ctr"/>
            <a:r>
              <a:rPr lang="en-US" sz="1400" b="1" dirty="0" smtClean="0">
                <a:solidFill>
                  <a:schemeClr val="bg1"/>
                </a:solidFill>
              </a:rPr>
              <a:t>GSP-</a:t>
            </a:r>
          </a:p>
          <a:p>
            <a:pPr algn="ctr"/>
            <a:r>
              <a:rPr lang="en-US" sz="1400" b="1" dirty="0" smtClean="0">
                <a:solidFill>
                  <a:schemeClr val="bg1"/>
                </a:solidFill>
              </a:rPr>
              <a:t>Alternative  </a:t>
            </a:r>
            <a:r>
              <a:rPr lang="en-US" sz="1400" b="1" dirty="0" err="1" smtClean="0">
                <a:solidFill>
                  <a:schemeClr val="bg1"/>
                </a:solidFill>
              </a:rPr>
              <a:t>Regs</a:t>
            </a:r>
            <a:r>
              <a:rPr lang="en-US" sz="1400" b="1" dirty="0">
                <a:solidFill>
                  <a:schemeClr val="bg1"/>
                </a:solidFill>
              </a:rPr>
              <a:t> </a:t>
            </a:r>
            <a:r>
              <a:rPr lang="en-US" sz="1400" b="1" dirty="0" smtClean="0">
                <a:solidFill>
                  <a:schemeClr val="bg1"/>
                </a:solidFill>
              </a:rPr>
              <a:t>Due</a:t>
            </a:r>
            <a:endParaRPr lang="en-US" sz="1400" b="1" dirty="0">
              <a:solidFill>
                <a:schemeClr val="bg1"/>
              </a:solidFill>
            </a:endParaRPr>
          </a:p>
        </p:txBody>
      </p:sp>
      <p:sp>
        <p:nvSpPr>
          <p:cNvPr id="15" name="TextBox 14"/>
          <p:cNvSpPr txBox="1"/>
          <p:nvPr/>
        </p:nvSpPr>
        <p:spPr>
          <a:xfrm>
            <a:off x="4495800" y="2677180"/>
            <a:ext cx="990600" cy="523220"/>
          </a:xfrm>
          <a:prstGeom prst="rect">
            <a:avLst/>
          </a:prstGeom>
          <a:noFill/>
        </p:spPr>
        <p:txBody>
          <a:bodyPr wrap="square" rtlCol="0">
            <a:spAutoFit/>
          </a:bodyPr>
          <a:lstStyle/>
          <a:p>
            <a:pPr algn="ctr"/>
            <a:r>
              <a:rPr lang="en-US" sz="1400" b="1" dirty="0" smtClean="0">
                <a:solidFill>
                  <a:schemeClr val="bg1"/>
                </a:solidFill>
              </a:rPr>
              <a:t>GSA Formation</a:t>
            </a:r>
            <a:endParaRPr lang="en-US" sz="1400" b="1" dirty="0">
              <a:solidFill>
                <a:schemeClr val="bg1"/>
              </a:solidFill>
            </a:endParaRPr>
          </a:p>
        </p:txBody>
      </p:sp>
      <p:sp>
        <p:nvSpPr>
          <p:cNvPr id="17" name="Rounded Rectangle 16"/>
          <p:cNvSpPr/>
          <p:nvPr/>
        </p:nvSpPr>
        <p:spPr>
          <a:xfrm>
            <a:off x="5715000" y="2971800"/>
            <a:ext cx="3254227" cy="1219200"/>
          </a:xfrm>
          <a:prstGeom prst="roundRect">
            <a:avLst/>
          </a:pr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ounded Rectangle 17"/>
          <p:cNvSpPr/>
          <p:nvPr/>
        </p:nvSpPr>
        <p:spPr>
          <a:xfrm>
            <a:off x="3657600" y="3161805"/>
            <a:ext cx="1333500" cy="609600"/>
          </a:xfrm>
          <a:prstGeom prst="roundRect">
            <a:avLst/>
          </a:pr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TextBox 18"/>
          <p:cNvSpPr txBox="1"/>
          <p:nvPr/>
        </p:nvSpPr>
        <p:spPr>
          <a:xfrm>
            <a:off x="5943600" y="3959423"/>
            <a:ext cx="1219200" cy="276999"/>
          </a:xfrm>
          <a:prstGeom prst="rect">
            <a:avLst/>
          </a:prstGeom>
          <a:noFill/>
        </p:spPr>
        <p:txBody>
          <a:bodyPr wrap="square" rtlCol="0">
            <a:spAutoFit/>
          </a:bodyPr>
          <a:lstStyle/>
          <a:p>
            <a:pPr algn="ctr"/>
            <a:r>
              <a:rPr lang="en-US" sz="1200" b="1" dirty="0" smtClean="0">
                <a:solidFill>
                  <a:schemeClr val="bg1"/>
                </a:solidFill>
              </a:rPr>
              <a:t>January 2020</a:t>
            </a:r>
            <a:endParaRPr lang="en-US" sz="1200" b="1" dirty="0">
              <a:solidFill>
                <a:schemeClr val="bg1"/>
              </a:solidFill>
            </a:endParaRPr>
          </a:p>
        </p:txBody>
      </p:sp>
      <p:sp>
        <p:nvSpPr>
          <p:cNvPr id="20" name="TextBox 19"/>
          <p:cNvSpPr txBox="1"/>
          <p:nvPr/>
        </p:nvSpPr>
        <p:spPr>
          <a:xfrm>
            <a:off x="7543800" y="3945445"/>
            <a:ext cx="1219200" cy="276999"/>
          </a:xfrm>
          <a:prstGeom prst="rect">
            <a:avLst/>
          </a:prstGeom>
          <a:noFill/>
        </p:spPr>
        <p:txBody>
          <a:bodyPr wrap="square" rtlCol="0">
            <a:spAutoFit/>
          </a:bodyPr>
          <a:lstStyle/>
          <a:p>
            <a:pPr algn="ctr"/>
            <a:r>
              <a:rPr lang="en-US" sz="1200" b="1" dirty="0" smtClean="0">
                <a:solidFill>
                  <a:schemeClr val="bg1"/>
                </a:solidFill>
              </a:rPr>
              <a:t>January 2022</a:t>
            </a:r>
            <a:endParaRPr lang="en-US" sz="1200" b="1" dirty="0">
              <a:solidFill>
                <a:schemeClr val="bg1"/>
              </a:solidFill>
            </a:endParaRPr>
          </a:p>
        </p:txBody>
      </p:sp>
      <p:sp>
        <p:nvSpPr>
          <p:cNvPr id="21" name="Rounded Rectangle 20"/>
          <p:cNvSpPr/>
          <p:nvPr/>
        </p:nvSpPr>
        <p:spPr>
          <a:xfrm>
            <a:off x="1828800" y="2287704"/>
            <a:ext cx="1447800" cy="684095"/>
          </a:xfrm>
          <a:prstGeom prst="roundRect">
            <a:avLst/>
          </a:pr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TextBox 21"/>
          <p:cNvSpPr txBox="1"/>
          <p:nvPr/>
        </p:nvSpPr>
        <p:spPr>
          <a:xfrm>
            <a:off x="3657600" y="3533001"/>
            <a:ext cx="1371600" cy="276999"/>
          </a:xfrm>
          <a:prstGeom prst="rect">
            <a:avLst/>
          </a:prstGeom>
          <a:noFill/>
        </p:spPr>
        <p:txBody>
          <a:bodyPr wrap="square" rtlCol="0">
            <a:spAutoFit/>
          </a:bodyPr>
          <a:lstStyle/>
          <a:p>
            <a:pPr algn="ctr"/>
            <a:r>
              <a:rPr lang="en-US" sz="1200" b="1" dirty="0" smtClean="0">
                <a:solidFill>
                  <a:schemeClr val="bg1"/>
                </a:solidFill>
              </a:rPr>
              <a:t>June 2017</a:t>
            </a:r>
            <a:endParaRPr lang="en-US" sz="1200" b="1" dirty="0">
              <a:solidFill>
                <a:schemeClr val="bg1"/>
              </a:solidFill>
            </a:endParaRPr>
          </a:p>
        </p:txBody>
      </p:sp>
      <p:sp>
        <p:nvSpPr>
          <p:cNvPr id="23" name="TextBox 22"/>
          <p:cNvSpPr txBox="1"/>
          <p:nvPr/>
        </p:nvSpPr>
        <p:spPr>
          <a:xfrm>
            <a:off x="1828800" y="2743200"/>
            <a:ext cx="1447800" cy="276999"/>
          </a:xfrm>
          <a:prstGeom prst="rect">
            <a:avLst/>
          </a:prstGeom>
          <a:noFill/>
        </p:spPr>
        <p:txBody>
          <a:bodyPr wrap="square" rtlCol="0">
            <a:spAutoFit/>
          </a:bodyPr>
          <a:lstStyle/>
          <a:p>
            <a:pPr algn="ctr"/>
            <a:r>
              <a:rPr lang="en-US" sz="1200" b="1" dirty="0" smtClean="0">
                <a:solidFill>
                  <a:schemeClr val="bg1"/>
                </a:solidFill>
              </a:rPr>
              <a:t>June 2016</a:t>
            </a:r>
            <a:endParaRPr lang="en-US" sz="1200" b="1" dirty="0">
              <a:solidFill>
                <a:schemeClr val="bg1"/>
              </a:solidFill>
            </a:endParaRPr>
          </a:p>
        </p:txBody>
      </p:sp>
      <p:sp>
        <p:nvSpPr>
          <p:cNvPr id="24" name="TextBox 23"/>
          <p:cNvSpPr txBox="1"/>
          <p:nvPr/>
        </p:nvSpPr>
        <p:spPr>
          <a:xfrm>
            <a:off x="7620000" y="2667000"/>
            <a:ext cx="990600" cy="307777"/>
          </a:xfrm>
          <a:prstGeom prst="rect">
            <a:avLst/>
          </a:prstGeom>
          <a:noFill/>
        </p:spPr>
        <p:txBody>
          <a:bodyPr wrap="square" rtlCol="0">
            <a:spAutoFit/>
          </a:bodyPr>
          <a:lstStyle/>
          <a:p>
            <a:pPr algn="ctr"/>
            <a:r>
              <a:rPr lang="en-US" sz="1400" b="1" dirty="0" smtClean="0">
                <a:solidFill>
                  <a:schemeClr val="bg1"/>
                </a:solidFill>
              </a:rPr>
              <a:t>GSPs Due</a:t>
            </a:r>
            <a:endParaRPr lang="en-US" sz="1400" b="1" dirty="0">
              <a:solidFill>
                <a:schemeClr val="bg1"/>
              </a:solidFill>
            </a:endParaRPr>
          </a:p>
        </p:txBody>
      </p:sp>
      <p:cxnSp>
        <p:nvCxnSpPr>
          <p:cNvPr id="26" name="Straight Arrow Connector 25"/>
          <p:cNvCxnSpPr>
            <a:stCxn id="22" idx="1"/>
          </p:cNvCxnSpPr>
          <p:nvPr/>
        </p:nvCxnSpPr>
        <p:spPr>
          <a:xfrm flipH="1">
            <a:off x="2552700" y="3671501"/>
            <a:ext cx="1104900" cy="1045260"/>
          </a:xfrm>
          <a:prstGeom prst="straightConnector1">
            <a:avLst/>
          </a:prstGeom>
          <a:ln w="12700">
            <a:solidFill>
              <a:schemeClr val="bg1"/>
            </a:solidFill>
            <a:prstDash val="dash"/>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30" name="Straight Arrow Connector 29"/>
          <p:cNvCxnSpPr/>
          <p:nvPr/>
        </p:nvCxnSpPr>
        <p:spPr>
          <a:xfrm flipH="1">
            <a:off x="5257800" y="4191000"/>
            <a:ext cx="533400" cy="497960"/>
          </a:xfrm>
          <a:prstGeom prst="straightConnector1">
            <a:avLst/>
          </a:prstGeom>
          <a:ln w="12700">
            <a:solidFill>
              <a:schemeClr val="bg1"/>
            </a:solidFill>
            <a:prstDash val="dash"/>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32" name="Straight Arrow Connector 31"/>
          <p:cNvCxnSpPr>
            <a:stCxn id="20" idx="2"/>
          </p:cNvCxnSpPr>
          <p:nvPr/>
        </p:nvCxnSpPr>
        <p:spPr>
          <a:xfrm flipH="1">
            <a:off x="7772400" y="4222444"/>
            <a:ext cx="381000" cy="466516"/>
          </a:xfrm>
          <a:prstGeom prst="straightConnector1">
            <a:avLst/>
          </a:prstGeom>
          <a:ln w="12700">
            <a:solidFill>
              <a:schemeClr val="bg1"/>
            </a:solidFill>
            <a:prstDash val="dash"/>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35" name="Straight Arrow Connector 34"/>
          <p:cNvCxnSpPr/>
          <p:nvPr/>
        </p:nvCxnSpPr>
        <p:spPr>
          <a:xfrm flipH="1">
            <a:off x="3429000" y="3666842"/>
            <a:ext cx="228600" cy="1209958"/>
          </a:xfrm>
          <a:prstGeom prst="straightConnector1">
            <a:avLst/>
          </a:prstGeom>
          <a:ln w="12700">
            <a:solidFill>
              <a:schemeClr val="bg1"/>
            </a:solidFill>
            <a:prstDash val="dash"/>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37" name="Straight Arrow Connector 36"/>
          <p:cNvCxnSpPr/>
          <p:nvPr/>
        </p:nvCxnSpPr>
        <p:spPr>
          <a:xfrm>
            <a:off x="3657600" y="3666842"/>
            <a:ext cx="76200" cy="1819558"/>
          </a:xfrm>
          <a:prstGeom prst="straightConnector1">
            <a:avLst/>
          </a:prstGeom>
          <a:ln w="12700">
            <a:solidFill>
              <a:schemeClr val="bg1"/>
            </a:solidFill>
            <a:prstDash val="dash"/>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5" name="Straight Arrow Connector 24"/>
          <p:cNvCxnSpPr/>
          <p:nvPr/>
        </p:nvCxnSpPr>
        <p:spPr>
          <a:xfrm>
            <a:off x="3267075" y="2400683"/>
            <a:ext cx="2524125" cy="619516"/>
          </a:xfrm>
          <a:prstGeom prst="straightConnector1">
            <a:avLst/>
          </a:prstGeom>
          <a:ln w="12700">
            <a:solidFill>
              <a:schemeClr val="bg1"/>
            </a:solidFill>
            <a:prstDash val="dash"/>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9" name="Straight Arrow Connector 28"/>
          <p:cNvCxnSpPr>
            <a:stCxn id="19" idx="2"/>
          </p:cNvCxnSpPr>
          <p:nvPr/>
        </p:nvCxnSpPr>
        <p:spPr>
          <a:xfrm flipH="1">
            <a:off x="6477000" y="4236422"/>
            <a:ext cx="76200" cy="452538"/>
          </a:xfrm>
          <a:prstGeom prst="straightConnector1">
            <a:avLst/>
          </a:prstGeom>
          <a:ln w="12700">
            <a:solidFill>
              <a:schemeClr val="bg1"/>
            </a:solidFill>
            <a:prstDash val="dash"/>
            <a:headEnd type="non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33" name="Straight Arrow Connector 32"/>
          <p:cNvCxnSpPr/>
          <p:nvPr/>
        </p:nvCxnSpPr>
        <p:spPr>
          <a:xfrm>
            <a:off x="3276600" y="2400683"/>
            <a:ext cx="152400" cy="420205"/>
          </a:xfrm>
          <a:prstGeom prst="straightConnector1">
            <a:avLst/>
          </a:prstGeom>
          <a:ln w="12700">
            <a:solidFill>
              <a:schemeClr val="bg1"/>
            </a:solidFill>
            <a:prstDash val="dash"/>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36" name="5-Point Star 35"/>
          <p:cNvSpPr/>
          <p:nvPr/>
        </p:nvSpPr>
        <p:spPr>
          <a:xfrm>
            <a:off x="5029200" y="3333750"/>
            <a:ext cx="257175" cy="247650"/>
          </a:xfrm>
          <a:prstGeom prst="star5">
            <a:avLst/>
          </a:prstGeom>
          <a:solidFill>
            <a:srgbClr val="FF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Tree>
    <p:extLst>
      <p:ext uri="{BB962C8B-B14F-4D97-AF65-F5344CB8AC3E}">
        <p14:creationId xmlns:p14="http://schemas.microsoft.com/office/powerpoint/2010/main" val="287889738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a:xfrm>
            <a:off x="238125" y="210510"/>
            <a:ext cx="8277225" cy="1028245"/>
          </a:xfrm>
        </p:spPr>
        <p:txBody>
          <a:bodyPr>
            <a:noAutofit/>
          </a:bodyPr>
          <a:lstStyle/>
          <a:p>
            <a:r>
              <a:rPr lang="en-US" sz="3600" dirty="0" smtClean="0">
                <a:solidFill>
                  <a:srgbClr val="FFC000"/>
                </a:solidFill>
              </a:rPr>
              <a:t>WHO NEEDS TO FORM A GSA?</a:t>
            </a:r>
            <a:br>
              <a:rPr lang="en-US" sz="3600" dirty="0" smtClean="0">
                <a:solidFill>
                  <a:srgbClr val="FFC000"/>
                </a:solidFill>
              </a:rPr>
            </a:br>
            <a:r>
              <a:rPr lang="en-US" sz="2400" dirty="0" smtClean="0"/>
              <a:t>http</a:t>
            </a:r>
            <a:r>
              <a:rPr lang="en-US" sz="2400" dirty="0"/>
              <a:t>://water.ca.gov/groundwater/sgm/SGM_BasinPriority.cfm</a:t>
            </a:r>
          </a:p>
        </p:txBody>
      </p:sp>
      <p:sp>
        <p:nvSpPr>
          <p:cNvPr id="3" name="Content Placeholder 2"/>
          <p:cNvSpPr>
            <a:spLocks noGrp="1"/>
          </p:cNvSpPr>
          <p:nvPr>
            <p:ph idx="1"/>
          </p:nvPr>
        </p:nvSpPr>
        <p:spPr>
          <a:xfrm>
            <a:off x="139068" y="1447800"/>
            <a:ext cx="4580983" cy="2602366"/>
          </a:xfrm>
        </p:spPr>
        <p:txBody>
          <a:bodyPr>
            <a:noAutofit/>
          </a:bodyPr>
          <a:lstStyle/>
          <a:p>
            <a:pPr marL="0" indent="0">
              <a:lnSpc>
                <a:spcPct val="70000"/>
              </a:lnSpc>
              <a:spcBef>
                <a:spcPts val="0"/>
              </a:spcBef>
              <a:spcAft>
                <a:spcPts val="1000"/>
              </a:spcAft>
              <a:buNone/>
            </a:pPr>
            <a:r>
              <a:rPr lang="en-US" sz="1800" dirty="0" smtClean="0">
                <a:solidFill>
                  <a:srgbClr val="FFC000"/>
                </a:solidFill>
              </a:rPr>
              <a:t>SGMA applies to:</a:t>
            </a:r>
          </a:p>
          <a:p>
            <a:pPr>
              <a:lnSpc>
                <a:spcPct val="70000"/>
              </a:lnSpc>
              <a:spcBef>
                <a:spcPts val="0"/>
              </a:spcBef>
              <a:spcAft>
                <a:spcPts val="1000"/>
              </a:spcAft>
            </a:pPr>
            <a:r>
              <a:rPr lang="en-US" sz="1800" dirty="0" smtClean="0"/>
              <a:t>California’s 127 high &amp; medium priority groundwater basins and subbasins, which account for:</a:t>
            </a:r>
          </a:p>
          <a:p>
            <a:pPr marL="457200" lvl="3">
              <a:lnSpc>
                <a:spcPct val="70000"/>
              </a:lnSpc>
              <a:spcBef>
                <a:spcPts val="0"/>
              </a:spcBef>
              <a:spcAft>
                <a:spcPts val="1000"/>
              </a:spcAft>
            </a:pPr>
            <a:r>
              <a:rPr lang="en-US" dirty="0" smtClean="0"/>
              <a:t>96% of average annual GW supply</a:t>
            </a:r>
          </a:p>
          <a:p>
            <a:pPr marL="457200" lvl="3">
              <a:lnSpc>
                <a:spcPct val="70000"/>
              </a:lnSpc>
              <a:spcBef>
                <a:spcPts val="0"/>
              </a:spcBef>
              <a:spcAft>
                <a:spcPts val="1000"/>
              </a:spcAft>
            </a:pPr>
            <a:r>
              <a:rPr lang="en-US" dirty="0" smtClean="0"/>
              <a:t>88% of 2010 population overlying the GW basin area</a:t>
            </a:r>
          </a:p>
          <a:p>
            <a:pPr>
              <a:lnSpc>
                <a:spcPct val="70000"/>
              </a:lnSpc>
              <a:spcBef>
                <a:spcPts val="0"/>
              </a:spcBef>
              <a:spcAft>
                <a:spcPts val="1000"/>
              </a:spcAft>
            </a:pPr>
            <a:r>
              <a:rPr lang="en-US" sz="1800" dirty="0" smtClean="0"/>
              <a:t>A “basin” is an alluvial aquifer, not a fractured bedrock aquifer</a:t>
            </a:r>
          </a:p>
          <a:p>
            <a:pPr>
              <a:lnSpc>
                <a:spcPct val="70000"/>
              </a:lnSpc>
              <a:spcBef>
                <a:spcPts val="0"/>
              </a:spcBef>
              <a:spcAft>
                <a:spcPts val="1000"/>
              </a:spcAft>
            </a:pPr>
            <a:r>
              <a:rPr lang="en-US" sz="1800" dirty="0" smtClean="0"/>
              <a:t>Basins are defined in DWR’s Bulletin 118</a:t>
            </a:r>
          </a:p>
          <a:p>
            <a:pPr marL="0" indent="0">
              <a:lnSpc>
                <a:spcPct val="70000"/>
              </a:lnSpc>
              <a:spcBef>
                <a:spcPts val="0"/>
              </a:spcBef>
              <a:spcAft>
                <a:spcPts val="1000"/>
              </a:spcAft>
              <a:buNone/>
            </a:pPr>
            <a:endParaRPr lang="en-US" sz="1800" dirty="0"/>
          </a:p>
        </p:txBody>
      </p:sp>
      <p:graphicFrame>
        <p:nvGraphicFramePr>
          <p:cNvPr id="7" name="Table 6"/>
          <p:cNvGraphicFramePr>
            <a:graphicFrameLocks noGrp="1"/>
          </p:cNvGraphicFramePr>
          <p:nvPr>
            <p:extLst>
              <p:ext uri="{D42A27DB-BD31-4B8C-83A1-F6EECF244321}">
                <p14:modId xmlns:p14="http://schemas.microsoft.com/office/powerpoint/2010/main" val="3495437439"/>
              </p:ext>
            </p:extLst>
          </p:nvPr>
        </p:nvGraphicFramePr>
        <p:xfrm>
          <a:off x="152401" y="4188586"/>
          <a:ext cx="4562476" cy="2622232"/>
        </p:xfrm>
        <a:graphic>
          <a:graphicData uri="http://schemas.openxmlformats.org/drawingml/2006/table">
            <a:tbl>
              <a:tblPr firstRow="1" bandRow="1">
                <a:tableStyleId>{21E4AEA4-8DFA-4A89-87EB-49C32662AFE0}</a:tableStyleId>
              </a:tblPr>
              <a:tblGrid>
                <a:gridCol w="1140619"/>
                <a:gridCol w="1140619"/>
                <a:gridCol w="1140619"/>
                <a:gridCol w="1140619"/>
              </a:tblGrid>
              <a:tr h="327779">
                <a:tc rowSpan="2">
                  <a:txBody>
                    <a:bodyPr/>
                    <a:lstStyle/>
                    <a:p>
                      <a:pPr algn="ctr"/>
                      <a:r>
                        <a:rPr lang="en-US" sz="1400" b="1" dirty="0" smtClean="0">
                          <a:solidFill>
                            <a:schemeClr val="bg1"/>
                          </a:solidFill>
                        </a:rPr>
                        <a:t>BASIN</a:t>
                      </a:r>
                      <a:r>
                        <a:rPr lang="en-US" sz="1400" b="1" baseline="0" dirty="0" smtClean="0">
                          <a:solidFill>
                            <a:schemeClr val="bg1"/>
                          </a:solidFill>
                        </a:rPr>
                        <a:t> RANKING</a:t>
                      </a:r>
                      <a:endParaRPr lang="en-US" sz="1400" b="1" dirty="0">
                        <a:solidFill>
                          <a:schemeClr val="bg1"/>
                        </a:solidFill>
                      </a:endParaRPr>
                    </a:p>
                  </a:txBody>
                  <a:tcPr anchor="ct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solidFill>
                  </a:tcPr>
                </a:tc>
                <a:tc rowSpan="2">
                  <a:txBody>
                    <a:bodyPr/>
                    <a:lstStyle/>
                    <a:p>
                      <a:pPr algn="ctr"/>
                      <a:r>
                        <a:rPr lang="en-US" sz="1400" b="1" dirty="0" smtClean="0">
                          <a:solidFill>
                            <a:schemeClr val="bg1"/>
                          </a:solidFill>
                        </a:rPr>
                        <a:t>BASIN</a:t>
                      </a:r>
                      <a:r>
                        <a:rPr lang="en-US" sz="1400" b="1" baseline="0" dirty="0" smtClean="0">
                          <a:solidFill>
                            <a:schemeClr val="bg1"/>
                          </a:solidFill>
                        </a:rPr>
                        <a:t> COUNT</a:t>
                      </a:r>
                      <a:endParaRPr lang="en-US" sz="1400" b="1" dirty="0">
                        <a:solidFill>
                          <a:schemeClr val="bg1"/>
                        </a:solidFill>
                      </a:endParaRPr>
                    </a:p>
                  </a:txBody>
                  <a:tcPr anchor="ct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solidFill>
                  </a:tcPr>
                </a:tc>
                <a:tc gridSpan="2">
                  <a:txBody>
                    <a:bodyPr/>
                    <a:lstStyle/>
                    <a:p>
                      <a:pPr algn="ctr"/>
                      <a:r>
                        <a:rPr lang="en-US" sz="1400" b="1" dirty="0" smtClean="0">
                          <a:solidFill>
                            <a:schemeClr val="bg1"/>
                          </a:solidFill>
                        </a:rPr>
                        <a:t>PERCENT</a:t>
                      </a:r>
                      <a:r>
                        <a:rPr lang="en-US" sz="1400" b="1" baseline="0" dirty="0" smtClean="0">
                          <a:solidFill>
                            <a:schemeClr val="bg1"/>
                          </a:solidFill>
                        </a:rPr>
                        <a:t> OF TOTAL</a:t>
                      </a:r>
                      <a:endParaRPr lang="en-US" sz="1400" b="1" dirty="0">
                        <a:solidFill>
                          <a:schemeClr val="bg1"/>
                        </a:solidFill>
                      </a:endParaRPr>
                    </a:p>
                  </a:txBody>
                  <a:tcPr anchor="ct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solidFill>
                  </a:tcPr>
                </a:tc>
                <a:tc hMerge="1">
                  <a:txBody>
                    <a:bodyPr/>
                    <a:lstStyle/>
                    <a:p>
                      <a:pPr algn="ctr"/>
                      <a:endParaRPr lang="en-US" sz="1000" dirty="0"/>
                    </a:p>
                  </a:txBody>
                  <a:tcPr anchor="ctr"/>
                </a:tc>
              </a:tr>
              <a:tr h="327779">
                <a:tc vMerge="1">
                  <a:txBody>
                    <a:bodyPr/>
                    <a:lstStyle/>
                    <a:p>
                      <a:pPr algn="ctr"/>
                      <a:endParaRPr lang="en-US" sz="1000" dirty="0"/>
                    </a:p>
                  </a:txBody>
                  <a:tcPr anchor="ctr"/>
                </a:tc>
                <a:tc vMerge="1">
                  <a:txBody>
                    <a:bodyPr/>
                    <a:lstStyle/>
                    <a:p>
                      <a:pPr algn="ctr"/>
                      <a:endParaRPr lang="en-US" sz="1000" dirty="0"/>
                    </a:p>
                  </a:txBody>
                  <a:tcPr anchor="ctr"/>
                </a:tc>
                <a:tc>
                  <a:txBody>
                    <a:bodyPr/>
                    <a:lstStyle/>
                    <a:p>
                      <a:pPr algn="ctr"/>
                      <a:r>
                        <a:rPr lang="en-US" sz="1400" b="1" dirty="0" smtClean="0">
                          <a:solidFill>
                            <a:schemeClr val="bg1"/>
                          </a:solidFill>
                        </a:rPr>
                        <a:t>GW</a:t>
                      </a:r>
                      <a:r>
                        <a:rPr lang="en-US" sz="1400" b="1" baseline="0" dirty="0" smtClean="0">
                          <a:solidFill>
                            <a:schemeClr val="bg1"/>
                          </a:solidFill>
                        </a:rPr>
                        <a:t> USE</a:t>
                      </a:r>
                      <a:endParaRPr lang="en-US" sz="1400" b="1" dirty="0">
                        <a:solidFill>
                          <a:schemeClr val="bg1"/>
                        </a:solidFill>
                      </a:endParaRPr>
                    </a:p>
                  </a:txBody>
                  <a:tcPr anchor="ct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p>
                      <a:pPr algn="ctr"/>
                      <a:r>
                        <a:rPr lang="en-US" sz="1200" b="1" dirty="0" smtClean="0">
                          <a:solidFill>
                            <a:schemeClr val="bg1"/>
                          </a:solidFill>
                        </a:rPr>
                        <a:t>POPULATION</a:t>
                      </a:r>
                      <a:endParaRPr lang="en-US" sz="1200" b="1" dirty="0">
                        <a:solidFill>
                          <a:schemeClr val="bg1"/>
                        </a:solidFill>
                      </a:endParaRPr>
                    </a:p>
                  </a:txBody>
                  <a:tcPr anchor="ct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solidFill>
                  </a:tcPr>
                </a:tc>
              </a:tr>
              <a:tr h="327779">
                <a:tc>
                  <a:txBody>
                    <a:bodyPr/>
                    <a:lstStyle/>
                    <a:p>
                      <a:pPr algn="ctr"/>
                      <a:r>
                        <a:rPr lang="en-US" sz="1400" b="1" dirty="0" smtClean="0">
                          <a:solidFill>
                            <a:schemeClr val="bg1"/>
                          </a:solidFill>
                        </a:rPr>
                        <a:t>High</a:t>
                      </a:r>
                      <a:endParaRPr lang="en-US" sz="1400" b="1" dirty="0">
                        <a:solidFill>
                          <a:schemeClr val="bg1"/>
                        </a:solidFill>
                      </a:endParaRPr>
                    </a:p>
                  </a:txBody>
                  <a:tcPr anchor="ct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p>
                      <a:pPr algn="ctr"/>
                      <a:r>
                        <a:rPr lang="en-US" sz="1400" b="1" dirty="0" smtClean="0"/>
                        <a:t>43</a:t>
                      </a:r>
                      <a:endParaRPr lang="en-US" sz="1400" b="1" dirty="0"/>
                    </a:p>
                  </a:txBody>
                  <a:tcPr anchor="ct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p>
                      <a:pPr algn="ctr"/>
                      <a:r>
                        <a:rPr lang="en-US" sz="1400" b="1" dirty="0" smtClean="0"/>
                        <a:t>69%</a:t>
                      </a:r>
                      <a:endParaRPr lang="en-US" sz="1400" b="1" dirty="0"/>
                    </a:p>
                  </a:txBody>
                  <a:tcPr anchor="ct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p>
                      <a:pPr algn="ctr"/>
                      <a:r>
                        <a:rPr lang="en-US" sz="1400" b="1" dirty="0" smtClean="0"/>
                        <a:t>47%</a:t>
                      </a:r>
                      <a:endParaRPr lang="en-US" sz="1400" b="1" dirty="0"/>
                    </a:p>
                  </a:txBody>
                  <a:tcPr anchor="ct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2"/>
                    </a:solidFill>
                  </a:tcPr>
                </a:tc>
              </a:tr>
              <a:tr h="327779">
                <a:tc>
                  <a:txBody>
                    <a:bodyPr/>
                    <a:lstStyle/>
                    <a:p>
                      <a:pPr algn="ctr"/>
                      <a:r>
                        <a:rPr lang="en-US" sz="1400" b="1" dirty="0" smtClean="0">
                          <a:solidFill>
                            <a:schemeClr val="bg1"/>
                          </a:solidFill>
                        </a:rPr>
                        <a:t>Medium</a:t>
                      </a:r>
                      <a:endParaRPr lang="en-US" sz="1400" b="1" dirty="0">
                        <a:solidFill>
                          <a:schemeClr val="bg1"/>
                        </a:solidFill>
                      </a:endParaRPr>
                    </a:p>
                  </a:txBody>
                  <a:tcPr anchor="ct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4">
                        <a:lumMod val="60000"/>
                        <a:lumOff val="40000"/>
                      </a:schemeClr>
                    </a:solidFill>
                  </a:tcPr>
                </a:tc>
                <a:tc>
                  <a:txBody>
                    <a:bodyPr/>
                    <a:lstStyle/>
                    <a:p>
                      <a:pPr algn="ctr"/>
                      <a:r>
                        <a:rPr lang="en-US" sz="1400" b="1" dirty="0" smtClean="0"/>
                        <a:t>84</a:t>
                      </a:r>
                      <a:endParaRPr lang="en-US" sz="1400" b="1" dirty="0"/>
                    </a:p>
                  </a:txBody>
                  <a:tcPr anchor="ct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4">
                        <a:lumMod val="60000"/>
                        <a:lumOff val="40000"/>
                      </a:schemeClr>
                    </a:solidFill>
                  </a:tcPr>
                </a:tc>
                <a:tc>
                  <a:txBody>
                    <a:bodyPr/>
                    <a:lstStyle/>
                    <a:p>
                      <a:pPr algn="ctr"/>
                      <a:r>
                        <a:rPr lang="en-US" sz="1400" b="1" dirty="0" smtClean="0"/>
                        <a:t>27%</a:t>
                      </a:r>
                      <a:endParaRPr lang="en-US" sz="1400" b="1" dirty="0"/>
                    </a:p>
                  </a:txBody>
                  <a:tcPr anchor="ct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4">
                        <a:lumMod val="60000"/>
                        <a:lumOff val="40000"/>
                      </a:schemeClr>
                    </a:solidFill>
                  </a:tcPr>
                </a:tc>
                <a:tc>
                  <a:txBody>
                    <a:bodyPr/>
                    <a:lstStyle/>
                    <a:p>
                      <a:pPr algn="ctr"/>
                      <a:r>
                        <a:rPr lang="en-US" sz="1400" b="1" dirty="0" smtClean="0"/>
                        <a:t>41%</a:t>
                      </a:r>
                      <a:endParaRPr lang="en-US" sz="1400" b="1" dirty="0"/>
                    </a:p>
                  </a:txBody>
                  <a:tcPr anchor="ct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4">
                        <a:lumMod val="60000"/>
                        <a:lumOff val="40000"/>
                      </a:schemeClr>
                    </a:solidFill>
                  </a:tcPr>
                </a:tc>
              </a:tr>
              <a:tr h="327779">
                <a:tc>
                  <a:txBody>
                    <a:bodyPr/>
                    <a:lstStyle/>
                    <a:p>
                      <a:pPr algn="ctr"/>
                      <a:r>
                        <a:rPr lang="en-US" sz="1400" b="1" dirty="0" smtClean="0">
                          <a:solidFill>
                            <a:schemeClr val="bg1"/>
                          </a:solidFill>
                        </a:rPr>
                        <a:t>Low</a:t>
                      </a:r>
                      <a:endParaRPr lang="en-US" sz="1400" b="1" dirty="0">
                        <a:solidFill>
                          <a:schemeClr val="bg1"/>
                        </a:solidFill>
                      </a:endParaRPr>
                    </a:p>
                  </a:txBody>
                  <a:tcPr anchor="ct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6">
                        <a:lumMod val="60000"/>
                        <a:lumOff val="40000"/>
                      </a:schemeClr>
                    </a:solidFill>
                  </a:tcPr>
                </a:tc>
                <a:tc>
                  <a:txBody>
                    <a:bodyPr/>
                    <a:lstStyle/>
                    <a:p>
                      <a:pPr algn="ctr"/>
                      <a:r>
                        <a:rPr lang="en-US" sz="1400" b="1" dirty="0" smtClean="0"/>
                        <a:t>27</a:t>
                      </a:r>
                      <a:endParaRPr lang="en-US" sz="1400" b="1" dirty="0"/>
                    </a:p>
                  </a:txBody>
                  <a:tcPr anchor="ct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6">
                        <a:lumMod val="60000"/>
                        <a:lumOff val="40000"/>
                      </a:schemeClr>
                    </a:solidFill>
                  </a:tcPr>
                </a:tc>
                <a:tc>
                  <a:txBody>
                    <a:bodyPr/>
                    <a:lstStyle/>
                    <a:p>
                      <a:pPr algn="ctr"/>
                      <a:r>
                        <a:rPr lang="en-US" sz="1400" b="1" dirty="0" smtClean="0"/>
                        <a:t>3%</a:t>
                      </a:r>
                      <a:endParaRPr lang="en-US" sz="1400" b="1" dirty="0"/>
                    </a:p>
                  </a:txBody>
                  <a:tcPr anchor="ct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6">
                        <a:lumMod val="60000"/>
                        <a:lumOff val="40000"/>
                      </a:schemeClr>
                    </a:solidFill>
                  </a:tcPr>
                </a:tc>
                <a:tc>
                  <a:txBody>
                    <a:bodyPr/>
                    <a:lstStyle/>
                    <a:p>
                      <a:pPr algn="ctr"/>
                      <a:r>
                        <a:rPr lang="en-US" sz="1400" b="1" dirty="0" smtClean="0"/>
                        <a:t>1%</a:t>
                      </a:r>
                      <a:endParaRPr lang="en-US" sz="1400" b="1" dirty="0"/>
                    </a:p>
                  </a:txBody>
                  <a:tcPr anchor="ct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6">
                        <a:lumMod val="60000"/>
                        <a:lumOff val="40000"/>
                      </a:schemeClr>
                    </a:solidFill>
                  </a:tcPr>
                </a:tc>
              </a:tr>
              <a:tr h="327779">
                <a:tc>
                  <a:txBody>
                    <a:bodyPr/>
                    <a:lstStyle/>
                    <a:p>
                      <a:pPr algn="ctr"/>
                      <a:r>
                        <a:rPr lang="en-US" sz="1400" b="1" dirty="0" smtClean="0">
                          <a:solidFill>
                            <a:schemeClr val="bg1"/>
                          </a:solidFill>
                        </a:rPr>
                        <a:t>Very Low</a:t>
                      </a:r>
                      <a:endParaRPr lang="en-US" sz="1400" b="1" dirty="0">
                        <a:solidFill>
                          <a:schemeClr val="bg1"/>
                        </a:solidFill>
                      </a:endParaRPr>
                    </a:p>
                  </a:txBody>
                  <a:tcPr anchor="ct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a:r>
                        <a:rPr lang="en-US" sz="1400" b="1" dirty="0" smtClean="0"/>
                        <a:t>361</a:t>
                      </a:r>
                      <a:endParaRPr lang="en-US" sz="1400" b="1" dirty="0"/>
                    </a:p>
                  </a:txBody>
                  <a:tcPr anchor="ct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a:r>
                        <a:rPr lang="en-US" sz="1400" b="1" dirty="0" smtClean="0"/>
                        <a:t>1%</a:t>
                      </a:r>
                      <a:endParaRPr lang="en-US" sz="1400" b="1" dirty="0"/>
                    </a:p>
                  </a:txBody>
                  <a:tcPr anchor="ct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c>
                  <a:txBody>
                    <a:bodyPr/>
                    <a:lstStyle/>
                    <a:p>
                      <a:pPr algn="ctr"/>
                      <a:r>
                        <a:rPr lang="en-US" sz="1400" b="1" dirty="0" smtClean="0"/>
                        <a:t>11%</a:t>
                      </a:r>
                      <a:endParaRPr lang="en-US" sz="1400" b="1" dirty="0"/>
                    </a:p>
                  </a:txBody>
                  <a:tcPr anchor="ct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6">
                        <a:lumMod val="20000"/>
                        <a:lumOff val="80000"/>
                      </a:schemeClr>
                    </a:solidFill>
                  </a:tcPr>
                </a:tc>
              </a:tr>
              <a:tr h="327779">
                <a:tc>
                  <a:txBody>
                    <a:bodyPr/>
                    <a:lstStyle/>
                    <a:p>
                      <a:pPr algn="ctr"/>
                      <a:r>
                        <a:rPr lang="en-US" sz="1400" b="1" dirty="0" smtClean="0">
                          <a:solidFill>
                            <a:schemeClr val="bg1"/>
                          </a:solidFill>
                        </a:rPr>
                        <a:t>Totals</a:t>
                      </a:r>
                      <a:endParaRPr lang="en-US" sz="1400" b="1" dirty="0">
                        <a:solidFill>
                          <a:schemeClr val="bg1"/>
                        </a:solidFill>
                      </a:endParaRPr>
                    </a:p>
                  </a:txBody>
                  <a:tcPr anchor="ct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p>
                      <a:pPr algn="ctr"/>
                      <a:r>
                        <a:rPr lang="en-US" sz="1400" b="1" dirty="0" smtClean="0"/>
                        <a:t>515</a:t>
                      </a:r>
                      <a:endParaRPr lang="en-US" sz="1400" b="1" dirty="0"/>
                    </a:p>
                  </a:txBody>
                  <a:tcPr anchor="ct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p>
                      <a:pPr algn="ctr"/>
                      <a:r>
                        <a:rPr lang="en-US" sz="1400" b="1" dirty="0" smtClean="0"/>
                        <a:t>100%</a:t>
                      </a:r>
                      <a:endParaRPr lang="en-US" sz="1400" b="1" dirty="0"/>
                    </a:p>
                  </a:txBody>
                  <a:tcPr anchor="ct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solidFill>
                  </a:tcPr>
                </a:tc>
                <a:tc>
                  <a:txBody>
                    <a:bodyPr/>
                    <a:lstStyle/>
                    <a:p>
                      <a:pPr algn="ctr"/>
                      <a:r>
                        <a:rPr lang="en-US" sz="1400" b="1" dirty="0" smtClean="0"/>
                        <a:t>100%</a:t>
                      </a:r>
                      <a:endParaRPr lang="en-US" sz="1400" b="1" dirty="0"/>
                    </a:p>
                  </a:txBody>
                  <a:tcPr anchor="ct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solidFill>
                  </a:tcPr>
                </a:tc>
              </a:tr>
              <a:tr h="327779">
                <a:tc gridSpan="4">
                  <a:txBody>
                    <a:bodyPr/>
                    <a:lstStyle/>
                    <a:p>
                      <a:pPr algn="l"/>
                      <a:r>
                        <a:rPr lang="en-US" sz="1200" b="1" dirty="0" smtClean="0"/>
                        <a:t>Basin Prioritization</a:t>
                      </a:r>
                      <a:r>
                        <a:rPr lang="en-US" sz="1200" b="1" baseline="0" dirty="0" smtClean="0"/>
                        <a:t> Results – June 2, 2014</a:t>
                      </a:r>
                      <a:endParaRPr lang="en-US" sz="1200" b="1" dirty="0"/>
                    </a:p>
                  </a:txBody>
                  <a:tcPr anchor="ct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solidFill>
                  </a:tcPr>
                </a:tc>
                <a:tc hMerge="1">
                  <a:txBody>
                    <a:bodyPr/>
                    <a:lstStyle/>
                    <a:p>
                      <a:endParaRPr lang="en-US"/>
                    </a:p>
                  </a:txBody>
                  <a:tcPr/>
                </a:tc>
                <a:tc hMerge="1">
                  <a:txBody>
                    <a:bodyPr/>
                    <a:lstStyle/>
                    <a:p>
                      <a:endParaRPr lang="en-US"/>
                    </a:p>
                  </a:txBody>
                  <a:tcPr/>
                </a:tc>
                <a:tc hMerge="1">
                  <a:txBody>
                    <a:bodyPr/>
                    <a:lstStyle/>
                    <a:p>
                      <a:pPr algn="ctr"/>
                      <a:endParaRPr lang="en-US" sz="1000" dirty="0"/>
                    </a:p>
                  </a:txBody>
                  <a:tcPr anchor="ctr">
                    <a:lnL w="6350" cap="flat" cmpd="sng" algn="ctr">
                      <a:solidFill>
                        <a:schemeClr val="bg1"/>
                      </a:solidFill>
                      <a:prstDash val="solid"/>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solidFill>
                  </a:tcPr>
                </a:tc>
              </a:tr>
            </a:tbl>
          </a:graphicData>
        </a:graphic>
      </p:graphicFrame>
      <p:pic>
        <p:nvPicPr>
          <p:cNvPr id="6147" name="Picture 3" descr="\\nasdpla\rio\Share\CA_GW_Report_Update2013_Graphics\Chapter02_Statewide\03_ReadytoPlace\CAGW2013_ch2_f07_BasinPrioritization_Statewide_draft3.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780418" y="1447801"/>
            <a:ext cx="4327103" cy="5372100"/>
          </a:xfrm>
          <a:prstGeom prst="rect">
            <a:avLst/>
          </a:prstGeom>
          <a:noFill/>
          <a:extLst>
            <a:ext uri="{909E8E84-426E-40DD-AFC4-6F175D3DCCD1}">
              <a14:hiddenFill xmlns:a14="http://schemas.microsoft.com/office/drawing/2010/main">
                <a:solidFill>
                  <a:srgbClr val="FFFFFF"/>
                </a:solidFill>
              </a14:hiddenFill>
            </a:ext>
          </a:extLst>
        </p:spPr>
      </p:pic>
      <p:sp>
        <p:nvSpPr>
          <p:cNvPr id="4" name="Slide Number Placeholder 3"/>
          <p:cNvSpPr>
            <a:spLocks noGrp="1"/>
          </p:cNvSpPr>
          <p:nvPr>
            <p:ph type="sldNum" sz="quarter" idx="12"/>
          </p:nvPr>
        </p:nvSpPr>
        <p:spPr/>
        <p:txBody>
          <a:bodyPr/>
          <a:lstStyle/>
          <a:p>
            <a:fld id="{F53EE09F-FFB5-41D6-A098-47A7243546E5}" type="slidenum">
              <a:rPr lang="en-US" smtClean="0">
                <a:solidFill>
                  <a:prstClr val="white">
                    <a:tint val="75000"/>
                  </a:prstClr>
                </a:solidFill>
              </a:rPr>
              <a:pPr/>
              <a:t>5</a:t>
            </a:fld>
            <a:endParaRPr lang="en-US" dirty="0">
              <a:solidFill>
                <a:prstClr val="white">
                  <a:tint val="75000"/>
                </a:prstClr>
              </a:solidFill>
            </a:endParaRPr>
          </a:p>
        </p:txBody>
      </p:sp>
    </p:spTree>
    <p:extLst>
      <p:ext uri="{BB962C8B-B14F-4D97-AF65-F5344CB8AC3E}">
        <p14:creationId xmlns:p14="http://schemas.microsoft.com/office/powerpoint/2010/main" val="318424503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solidFill>
                  <a:srgbClr val="FFC000"/>
                </a:solidFill>
                <a:latin typeface="Arial" panose="020B0604020202020204" pitchFamily="34" charset="0"/>
                <a:cs typeface="Arial" panose="020B0604020202020204" pitchFamily="34" charset="0"/>
              </a:rPr>
              <a:t>RESPONSIBILITIES OF A GSA</a:t>
            </a:r>
            <a:endParaRPr lang="en-US" dirty="0">
              <a:solidFill>
                <a:srgbClr val="FFC000"/>
              </a:solidFill>
              <a:latin typeface="Arial" panose="020B0604020202020204" pitchFamily="34" charset="0"/>
              <a:cs typeface="Arial" panose="020B0604020202020204" pitchFamily="34" charset="0"/>
            </a:endParaRPr>
          </a:p>
        </p:txBody>
      </p:sp>
      <p:sp>
        <p:nvSpPr>
          <p:cNvPr id="3" name="Content Placeholder 2"/>
          <p:cNvSpPr>
            <a:spLocks noGrp="1"/>
          </p:cNvSpPr>
          <p:nvPr>
            <p:ph idx="1"/>
          </p:nvPr>
        </p:nvSpPr>
        <p:spPr>
          <a:xfrm>
            <a:off x="255181" y="1066800"/>
            <a:ext cx="8676168" cy="5337175"/>
          </a:xfrm>
        </p:spPr>
        <p:txBody>
          <a:bodyPr>
            <a:noAutofit/>
          </a:bodyPr>
          <a:lstStyle/>
          <a:p>
            <a:pPr>
              <a:lnSpc>
                <a:spcPct val="100000"/>
              </a:lnSpc>
            </a:pPr>
            <a:r>
              <a:rPr lang="en-US" u="sng" dirty="0" smtClean="0">
                <a:latin typeface="Arial" panose="020B0604020202020204" pitchFamily="34" charset="0"/>
                <a:cs typeface="Arial" panose="020B0604020202020204" pitchFamily="34" charset="0"/>
              </a:rPr>
              <a:t>COORDINATE WITH NEIGHBORS</a:t>
            </a:r>
          </a:p>
          <a:p>
            <a:pPr>
              <a:lnSpc>
                <a:spcPct val="100000"/>
              </a:lnSpc>
            </a:pPr>
            <a:r>
              <a:rPr lang="en-US" u="sng" dirty="0" smtClean="0">
                <a:latin typeface="Arial" panose="020B0604020202020204" pitchFamily="34" charset="0"/>
                <a:cs typeface="Arial" panose="020B0604020202020204" pitchFamily="34" charset="0"/>
              </a:rPr>
              <a:t>IMPLEMENT SGMA ON A BASIN-WIDE SCALE</a:t>
            </a:r>
          </a:p>
          <a:p>
            <a:pPr>
              <a:lnSpc>
                <a:spcPct val="100000"/>
              </a:lnSpc>
            </a:pPr>
            <a:r>
              <a:rPr lang="en-US" u="sng" dirty="0" smtClean="0">
                <a:latin typeface="Arial" panose="020B0604020202020204" pitchFamily="34" charset="0"/>
                <a:cs typeface="Arial" panose="020B0604020202020204" pitchFamily="34" charset="0"/>
              </a:rPr>
              <a:t>PREPARE A GROUNDWATER SUSTAINABILITY PLAN (GSP)</a:t>
            </a:r>
          </a:p>
          <a:p>
            <a:pPr>
              <a:lnSpc>
                <a:spcPct val="100000"/>
              </a:lnSpc>
            </a:pPr>
            <a:r>
              <a:rPr lang="en-US" dirty="0" smtClean="0">
                <a:latin typeface="Arial" panose="020B0604020202020204" pitchFamily="34" charset="0"/>
                <a:cs typeface="Arial" panose="020B0604020202020204" pitchFamily="34" charset="0"/>
              </a:rPr>
              <a:t>A GSP may </a:t>
            </a:r>
            <a:r>
              <a:rPr lang="en-US" dirty="0">
                <a:latin typeface="Arial" panose="020B0604020202020204" pitchFamily="34" charset="0"/>
                <a:cs typeface="Arial" panose="020B0604020202020204" pitchFamily="34" charset="0"/>
              </a:rPr>
              <a:t>be any of the </a:t>
            </a:r>
            <a:r>
              <a:rPr lang="en-US" dirty="0" smtClean="0">
                <a:latin typeface="Arial" panose="020B0604020202020204" pitchFamily="34" charset="0"/>
                <a:cs typeface="Arial" panose="020B0604020202020204" pitchFamily="34" charset="0"/>
              </a:rPr>
              <a:t>following – </a:t>
            </a:r>
            <a:endParaRPr lang="en-US" dirty="0">
              <a:latin typeface="Arial" panose="020B0604020202020204" pitchFamily="34" charset="0"/>
              <a:cs typeface="Arial" panose="020B0604020202020204" pitchFamily="34" charset="0"/>
            </a:endParaRPr>
          </a:p>
          <a:p>
            <a:pPr marL="914400" lvl="1" indent="-457200">
              <a:lnSpc>
                <a:spcPct val="100000"/>
              </a:lnSpc>
              <a:buFont typeface="+mj-lt"/>
              <a:buAutoNum type="arabicPeriod"/>
            </a:pPr>
            <a:r>
              <a:rPr lang="en-US" sz="2400" dirty="0" smtClean="0">
                <a:latin typeface="Arial" panose="020B0604020202020204" pitchFamily="34" charset="0"/>
                <a:cs typeface="Arial" panose="020B0604020202020204" pitchFamily="34" charset="0"/>
              </a:rPr>
              <a:t>A </a:t>
            </a:r>
            <a:r>
              <a:rPr lang="en-US" sz="2400" dirty="0">
                <a:latin typeface="Arial" panose="020B0604020202020204" pitchFamily="34" charset="0"/>
                <a:cs typeface="Arial" panose="020B0604020202020204" pitchFamily="34" charset="0"/>
              </a:rPr>
              <a:t>single plan covering the </a:t>
            </a:r>
            <a:r>
              <a:rPr lang="en-US" sz="2400" dirty="0" smtClean="0">
                <a:latin typeface="Arial" panose="020B0604020202020204" pitchFamily="34" charset="0"/>
                <a:cs typeface="Arial" panose="020B0604020202020204" pitchFamily="34" charset="0"/>
              </a:rPr>
              <a:t>ENTIRE BASIN developed </a:t>
            </a:r>
            <a:r>
              <a:rPr lang="en-US" sz="2400" dirty="0">
                <a:latin typeface="Arial" panose="020B0604020202020204" pitchFamily="34" charset="0"/>
                <a:cs typeface="Arial" panose="020B0604020202020204" pitchFamily="34" charset="0"/>
              </a:rPr>
              <a:t>and implemented by one </a:t>
            </a:r>
            <a:r>
              <a:rPr lang="en-US" sz="2400" dirty="0" smtClean="0">
                <a:latin typeface="Arial" panose="020B0604020202020204" pitchFamily="34" charset="0"/>
                <a:cs typeface="Arial" panose="020B0604020202020204" pitchFamily="34" charset="0"/>
              </a:rPr>
              <a:t>GSA.</a:t>
            </a:r>
            <a:endParaRPr lang="en-US" sz="2400" dirty="0">
              <a:latin typeface="Arial" panose="020B0604020202020204" pitchFamily="34" charset="0"/>
              <a:cs typeface="Arial" panose="020B0604020202020204" pitchFamily="34" charset="0"/>
            </a:endParaRPr>
          </a:p>
          <a:p>
            <a:pPr marL="914400" lvl="1" indent="-457200">
              <a:lnSpc>
                <a:spcPct val="100000"/>
              </a:lnSpc>
              <a:buFont typeface="+mj-lt"/>
              <a:buAutoNum type="arabicPeriod"/>
            </a:pPr>
            <a:r>
              <a:rPr lang="en-US" sz="2400" dirty="0" smtClean="0">
                <a:latin typeface="Arial" panose="020B0604020202020204" pitchFamily="34" charset="0"/>
                <a:cs typeface="Arial" panose="020B0604020202020204" pitchFamily="34" charset="0"/>
              </a:rPr>
              <a:t>A </a:t>
            </a:r>
            <a:r>
              <a:rPr lang="en-US" sz="2400" dirty="0">
                <a:latin typeface="Arial" panose="020B0604020202020204" pitchFamily="34" charset="0"/>
                <a:cs typeface="Arial" panose="020B0604020202020204" pitchFamily="34" charset="0"/>
              </a:rPr>
              <a:t>single plan covering the </a:t>
            </a:r>
            <a:r>
              <a:rPr lang="en-US" sz="2400" dirty="0" smtClean="0">
                <a:latin typeface="Arial" panose="020B0604020202020204" pitchFamily="34" charset="0"/>
                <a:cs typeface="Arial" panose="020B0604020202020204" pitchFamily="34" charset="0"/>
              </a:rPr>
              <a:t>ENTIRE BASIN developed </a:t>
            </a:r>
            <a:r>
              <a:rPr lang="en-US" sz="2400" dirty="0">
                <a:latin typeface="Arial" panose="020B0604020202020204" pitchFamily="34" charset="0"/>
                <a:cs typeface="Arial" panose="020B0604020202020204" pitchFamily="34" charset="0"/>
              </a:rPr>
              <a:t>and implemented by multiple </a:t>
            </a:r>
            <a:r>
              <a:rPr lang="en-US" sz="2400" dirty="0" smtClean="0">
                <a:latin typeface="Arial" panose="020B0604020202020204" pitchFamily="34" charset="0"/>
                <a:cs typeface="Arial" panose="020B0604020202020204" pitchFamily="34" charset="0"/>
              </a:rPr>
              <a:t>GSAs.</a:t>
            </a:r>
            <a:endParaRPr lang="en-US" sz="2400" dirty="0">
              <a:latin typeface="Arial" panose="020B0604020202020204" pitchFamily="34" charset="0"/>
              <a:cs typeface="Arial" panose="020B0604020202020204" pitchFamily="34" charset="0"/>
            </a:endParaRPr>
          </a:p>
          <a:p>
            <a:pPr marL="914400" lvl="1" indent="-457200">
              <a:lnSpc>
                <a:spcPct val="100000"/>
              </a:lnSpc>
              <a:buFont typeface="+mj-lt"/>
              <a:buAutoNum type="arabicPeriod"/>
            </a:pPr>
            <a:r>
              <a:rPr lang="en-US" sz="2400" dirty="0" smtClean="0">
                <a:latin typeface="Arial" panose="020B0604020202020204" pitchFamily="34" charset="0"/>
                <a:cs typeface="Arial" panose="020B0604020202020204" pitchFamily="34" charset="0"/>
              </a:rPr>
              <a:t>Multiple GSPs implemented </a:t>
            </a:r>
            <a:r>
              <a:rPr lang="en-US" sz="2400" dirty="0">
                <a:latin typeface="Arial" panose="020B0604020202020204" pitchFamily="34" charset="0"/>
                <a:cs typeface="Arial" panose="020B0604020202020204" pitchFamily="34" charset="0"/>
              </a:rPr>
              <a:t>by multiple </a:t>
            </a:r>
            <a:r>
              <a:rPr lang="en-US" sz="2400" dirty="0" smtClean="0">
                <a:latin typeface="Arial" panose="020B0604020202020204" pitchFamily="34" charset="0"/>
                <a:cs typeface="Arial" panose="020B0604020202020204" pitchFamily="34" charset="0"/>
              </a:rPr>
              <a:t>GSAs are required to be integrated pursuant </a:t>
            </a:r>
            <a:r>
              <a:rPr lang="en-US" sz="2400" dirty="0">
                <a:latin typeface="Arial" panose="020B0604020202020204" pitchFamily="34" charset="0"/>
                <a:cs typeface="Arial" panose="020B0604020202020204" pitchFamily="34" charset="0"/>
              </a:rPr>
              <a:t>to a single coordination agreement that covers the </a:t>
            </a:r>
            <a:r>
              <a:rPr lang="en-US" sz="2400" dirty="0" smtClean="0">
                <a:latin typeface="Arial" panose="020B0604020202020204" pitchFamily="34" charset="0"/>
                <a:cs typeface="Arial" panose="020B0604020202020204" pitchFamily="34" charset="0"/>
              </a:rPr>
              <a:t>ENTIRE BASIN.</a:t>
            </a:r>
            <a:endParaRPr lang="en-US" sz="2400" dirty="0">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12"/>
          </p:nvPr>
        </p:nvSpPr>
        <p:spPr/>
        <p:txBody>
          <a:bodyPr/>
          <a:lstStyle/>
          <a:p>
            <a:fld id="{F53EE09F-FFB5-41D6-A098-47A7243546E5}" type="slidenum">
              <a:rPr lang="en-US" smtClean="0">
                <a:solidFill>
                  <a:prstClr val="white">
                    <a:tint val="75000"/>
                  </a:prstClr>
                </a:solidFill>
              </a:rPr>
              <a:pPr/>
              <a:t>6</a:t>
            </a:fld>
            <a:endParaRPr lang="en-US" dirty="0">
              <a:solidFill>
                <a:prstClr val="white">
                  <a:tint val="75000"/>
                </a:prstClr>
              </a:solidFill>
            </a:endParaRPr>
          </a:p>
        </p:txBody>
      </p:sp>
    </p:spTree>
    <p:extLst>
      <p:ext uri="{BB962C8B-B14F-4D97-AF65-F5344CB8AC3E}">
        <p14:creationId xmlns:p14="http://schemas.microsoft.com/office/powerpoint/2010/main" val="289827171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3900" dirty="0" smtClean="0">
                <a:solidFill>
                  <a:srgbClr val="FFC000"/>
                </a:solidFill>
              </a:rPr>
              <a:t>EXAMPLE OF JURISDICTIONAL CHALLENGES</a:t>
            </a:r>
            <a:br>
              <a:rPr lang="en-US" sz="3900" dirty="0" smtClean="0">
                <a:solidFill>
                  <a:srgbClr val="FFC000"/>
                </a:solidFill>
              </a:rPr>
            </a:br>
            <a:r>
              <a:rPr lang="en-US" dirty="0" smtClean="0"/>
              <a:t>Potential for Service Area Conflicts</a:t>
            </a:r>
            <a:endParaRPr lang="en-US" dirty="0"/>
          </a:p>
        </p:txBody>
      </p:sp>
      <p:pic>
        <p:nvPicPr>
          <p:cNvPr id="1026" name="Picture 2"/>
          <p:cNvPicPr>
            <a:picLocks noGrp="1" noChangeAspect="1" noChangeArrowheads="1"/>
          </p:cNvPicPr>
          <p:nvPr>
            <p:ph sz="half" idx="1"/>
          </p:nvPr>
        </p:nvPicPr>
        <p:blipFill>
          <a:blip r:embed="rId2">
            <a:extLst>
              <a:ext uri="{28A0092B-C50C-407E-A947-70E740481C1C}">
                <a14:useLocalDpi xmlns:a14="http://schemas.microsoft.com/office/drawing/2010/main" val="0"/>
              </a:ext>
            </a:extLst>
          </a:blip>
          <a:stretch>
            <a:fillRect/>
          </a:stretch>
        </p:blipFill>
        <p:spPr>
          <a:xfrm>
            <a:off x="64792" y="1905000"/>
            <a:ext cx="5019097" cy="3886199"/>
          </a:xfrm>
        </p:spPr>
      </p:pic>
      <p:sp>
        <p:nvSpPr>
          <p:cNvPr id="5" name="Content Placeholder 4"/>
          <p:cNvSpPr>
            <a:spLocks noGrp="1"/>
          </p:cNvSpPr>
          <p:nvPr>
            <p:ph sz="half" idx="2"/>
          </p:nvPr>
        </p:nvSpPr>
        <p:spPr>
          <a:xfrm>
            <a:off x="5181600" y="1825624"/>
            <a:ext cx="3886200" cy="4803775"/>
          </a:xfrm>
        </p:spPr>
        <p:txBody>
          <a:bodyPr>
            <a:normAutofit/>
          </a:bodyPr>
          <a:lstStyle/>
          <a:p>
            <a:r>
              <a:rPr lang="en-US" dirty="0" smtClean="0"/>
              <a:t>One basin or subbasin can have multiple:</a:t>
            </a:r>
          </a:p>
          <a:p>
            <a:pPr lvl="1"/>
            <a:r>
              <a:rPr lang="en-US" dirty="0" smtClean="0"/>
              <a:t>Counties</a:t>
            </a:r>
          </a:p>
          <a:p>
            <a:pPr lvl="1"/>
            <a:r>
              <a:rPr lang="en-US" dirty="0" smtClean="0"/>
              <a:t>Cities </a:t>
            </a:r>
          </a:p>
          <a:p>
            <a:pPr lvl="1"/>
            <a:r>
              <a:rPr lang="en-US" dirty="0" smtClean="0"/>
              <a:t>Local Agencies</a:t>
            </a:r>
          </a:p>
          <a:p>
            <a:pPr lvl="1"/>
            <a:r>
              <a:rPr lang="en-US" dirty="0" smtClean="0"/>
              <a:t>GSAs</a:t>
            </a:r>
          </a:p>
          <a:p>
            <a:r>
              <a:rPr lang="en-US" dirty="0" smtClean="0"/>
              <a:t>A GSP cannot supersede the land use authority of cities or counties – §10726.8(f)</a:t>
            </a:r>
          </a:p>
          <a:p>
            <a:r>
              <a:rPr lang="en-US" dirty="0" smtClean="0"/>
              <a:t>All GSA-eligible agencies should coordinate and collaborate</a:t>
            </a:r>
            <a:endParaRPr lang="en-US" dirty="0"/>
          </a:p>
        </p:txBody>
      </p:sp>
      <p:sp>
        <p:nvSpPr>
          <p:cNvPr id="4" name="Slide Number Placeholder 3"/>
          <p:cNvSpPr>
            <a:spLocks noGrp="1"/>
          </p:cNvSpPr>
          <p:nvPr>
            <p:ph type="sldNum" sz="quarter" idx="12"/>
          </p:nvPr>
        </p:nvSpPr>
        <p:spPr/>
        <p:txBody>
          <a:bodyPr/>
          <a:lstStyle/>
          <a:p>
            <a:fld id="{F53EE09F-FFB5-41D6-A098-47A7243546E5}" type="slidenum">
              <a:rPr lang="en-US" smtClean="0"/>
              <a:pPr/>
              <a:t>7</a:t>
            </a:fld>
            <a:endParaRPr lang="en-US" dirty="0"/>
          </a:p>
        </p:txBody>
      </p:sp>
      <p:sp>
        <p:nvSpPr>
          <p:cNvPr id="6" name="TextBox 5"/>
          <p:cNvSpPr txBox="1"/>
          <p:nvPr/>
        </p:nvSpPr>
        <p:spPr>
          <a:xfrm>
            <a:off x="0" y="5786735"/>
            <a:ext cx="3276600" cy="400110"/>
          </a:xfrm>
          <a:prstGeom prst="rect">
            <a:avLst/>
          </a:prstGeom>
          <a:noFill/>
        </p:spPr>
        <p:txBody>
          <a:bodyPr wrap="square" rtlCol="0">
            <a:spAutoFit/>
          </a:bodyPr>
          <a:lstStyle/>
          <a:p>
            <a:r>
              <a:rPr lang="en-US" sz="1000" dirty="0" smtClean="0"/>
              <a:t>Source: California Water Foundation (September 2015) and Water Education Foundation (October 2015)</a:t>
            </a:r>
            <a:endParaRPr lang="en-US" sz="1000" i="1" dirty="0"/>
          </a:p>
        </p:txBody>
      </p:sp>
      <p:sp>
        <p:nvSpPr>
          <p:cNvPr id="3" name="Freeform 2"/>
          <p:cNvSpPr/>
          <p:nvPr/>
        </p:nvSpPr>
        <p:spPr>
          <a:xfrm>
            <a:off x="4216400" y="2990850"/>
            <a:ext cx="768350" cy="1733550"/>
          </a:xfrm>
          <a:custGeom>
            <a:avLst/>
            <a:gdLst>
              <a:gd name="connsiteX0" fmla="*/ 0 w 768350"/>
              <a:gd name="connsiteY0" fmla="*/ 133350 h 1733550"/>
              <a:gd name="connsiteX1" fmla="*/ 76200 w 768350"/>
              <a:gd name="connsiteY1" fmla="*/ 114300 h 1733550"/>
              <a:gd name="connsiteX2" fmla="*/ 95250 w 768350"/>
              <a:gd name="connsiteY2" fmla="*/ 107950 h 1733550"/>
              <a:gd name="connsiteX3" fmla="*/ 120650 w 768350"/>
              <a:gd name="connsiteY3" fmla="*/ 101600 h 1733550"/>
              <a:gd name="connsiteX4" fmla="*/ 152400 w 768350"/>
              <a:gd name="connsiteY4" fmla="*/ 69850 h 1733550"/>
              <a:gd name="connsiteX5" fmla="*/ 190500 w 768350"/>
              <a:gd name="connsiteY5" fmla="*/ 31750 h 1733550"/>
              <a:gd name="connsiteX6" fmla="*/ 203200 w 768350"/>
              <a:gd name="connsiteY6" fmla="*/ 12700 h 1733550"/>
              <a:gd name="connsiteX7" fmla="*/ 222250 w 768350"/>
              <a:gd name="connsiteY7" fmla="*/ 0 h 1733550"/>
              <a:gd name="connsiteX8" fmla="*/ 355600 w 768350"/>
              <a:gd name="connsiteY8" fmla="*/ 6350 h 1733550"/>
              <a:gd name="connsiteX9" fmla="*/ 368300 w 768350"/>
              <a:gd name="connsiteY9" fmla="*/ 25400 h 1733550"/>
              <a:gd name="connsiteX10" fmla="*/ 387350 w 768350"/>
              <a:gd name="connsiteY10" fmla="*/ 44450 h 1733550"/>
              <a:gd name="connsiteX11" fmla="*/ 431800 w 768350"/>
              <a:gd name="connsiteY11" fmla="*/ 95250 h 1733550"/>
              <a:gd name="connsiteX12" fmla="*/ 438150 w 768350"/>
              <a:gd name="connsiteY12" fmla="*/ 114300 h 1733550"/>
              <a:gd name="connsiteX13" fmla="*/ 425450 w 768350"/>
              <a:gd name="connsiteY13" fmla="*/ 190500 h 1733550"/>
              <a:gd name="connsiteX14" fmla="*/ 438150 w 768350"/>
              <a:gd name="connsiteY14" fmla="*/ 254000 h 1733550"/>
              <a:gd name="connsiteX15" fmla="*/ 457200 w 768350"/>
              <a:gd name="connsiteY15" fmla="*/ 273050 h 1733550"/>
              <a:gd name="connsiteX16" fmla="*/ 482600 w 768350"/>
              <a:gd name="connsiteY16" fmla="*/ 279400 h 1733550"/>
              <a:gd name="connsiteX17" fmla="*/ 520700 w 768350"/>
              <a:gd name="connsiteY17" fmla="*/ 266700 h 1733550"/>
              <a:gd name="connsiteX18" fmla="*/ 577850 w 768350"/>
              <a:gd name="connsiteY18" fmla="*/ 254000 h 1733550"/>
              <a:gd name="connsiteX19" fmla="*/ 622300 w 768350"/>
              <a:gd name="connsiteY19" fmla="*/ 260350 h 1733550"/>
              <a:gd name="connsiteX20" fmla="*/ 647700 w 768350"/>
              <a:gd name="connsiteY20" fmla="*/ 298450 h 1733550"/>
              <a:gd name="connsiteX21" fmla="*/ 660400 w 768350"/>
              <a:gd name="connsiteY21" fmla="*/ 317500 h 1733550"/>
              <a:gd name="connsiteX22" fmla="*/ 673100 w 768350"/>
              <a:gd name="connsiteY22" fmla="*/ 361950 h 1733550"/>
              <a:gd name="connsiteX23" fmla="*/ 685800 w 768350"/>
              <a:gd name="connsiteY23" fmla="*/ 412750 h 1733550"/>
              <a:gd name="connsiteX24" fmla="*/ 698500 w 768350"/>
              <a:gd name="connsiteY24" fmla="*/ 488950 h 1733550"/>
              <a:gd name="connsiteX25" fmla="*/ 717550 w 768350"/>
              <a:gd name="connsiteY25" fmla="*/ 514350 h 1733550"/>
              <a:gd name="connsiteX26" fmla="*/ 723900 w 768350"/>
              <a:gd name="connsiteY26" fmla="*/ 533400 h 1733550"/>
              <a:gd name="connsiteX27" fmla="*/ 717550 w 768350"/>
              <a:gd name="connsiteY27" fmla="*/ 615950 h 1733550"/>
              <a:gd name="connsiteX28" fmla="*/ 685800 w 768350"/>
              <a:gd name="connsiteY28" fmla="*/ 647700 h 1733550"/>
              <a:gd name="connsiteX29" fmla="*/ 635000 w 768350"/>
              <a:gd name="connsiteY29" fmla="*/ 711200 h 1733550"/>
              <a:gd name="connsiteX30" fmla="*/ 622300 w 768350"/>
              <a:gd name="connsiteY30" fmla="*/ 768350 h 1733550"/>
              <a:gd name="connsiteX31" fmla="*/ 615950 w 768350"/>
              <a:gd name="connsiteY31" fmla="*/ 787400 h 1733550"/>
              <a:gd name="connsiteX32" fmla="*/ 622300 w 768350"/>
              <a:gd name="connsiteY32" fmla="*/ 819150 h 1733550"/>
              <a:gd name="connsiteX33" fmla="*/ 635000 w 768350"/>
              <a:gd name="connsiteY33" fmla="*/ 857250 h 1733550"/>
              <a:gd name="connsiteX34" fmla="*/ 647700 w 768350"/>
              <a:gd name="connsiteY34" fmla="*/ 958850 h 1733550"/>
              <a:gd name="connsiteX35" fmla="*/ 654050 w 768350"/>
              <a:gd name="connsiteY35" fmla="*/ 1060450 h 1733550"/>
              <a:gd name="connsiteX36" fmla="*/ 660400 w 768350"/>
              <a:gd name="connsiteY36" fmla="*/ 1079500 h 1733550"/>
              <a:gd name="connsiteX37" fmla="*/ 666750 w 768350"/>
              <a:gd name="connsiteY37" fmla="*/ 1104900 h 1733550"/>
              <a:gd name="connsiteX38" fmla="*/ 685800 w 768350"/>
              <a:gd name="connsiteY38" fmla="*/ 1162050 h 1733550"/>
              <a:gd name="connsiteX39" fmla="*/ 698500 w 768350"/>
              <a:gd name="connsiteY39" fmla="*/ 1200150 h 1733550"/>
              <a:gd name="connsiteX40" fmla="*/ 704850 w 768350"/>
              <a:gd name="connsiteY40" fmla="*/ 1219200 h 1733550"/>
              <a:gd name="connsiteX41" fmla="*/ 711200 w 768350"/>
              <a:gd name="connsiteY41" fmla="*/ 1250950 h 1733550"/>
              <a:gd name="connsiteX42" fmla="*/ 730250 w 768350"/>
              <a:gd name="connsiteY42" fmla="*/ 1308100 h 1733550"/>
              <a:gd name="connsiteX43" fmla="*/ 742950 w 768350"/>
              <a:gd name="connsiteY43" fmla="*/ 1352550 h 1733550"/>
              <a:gd name="connsiteX44" fmla="*/ 755650 w 768350"/>
              <a:gd name="connsiteY44" fmla="*/ 1409700 h 1733550"/>
              <a:gd name="connsiteX45" fmla="*/ 768350 w 768350"/>
              <a:gd name="connsiteY45" fmla="*/ 1428750 h 1733550"/>
              <a:gd name="connsiteX46" fmla="*/ 723900 w 768350"/>
              <a:gd name="connsiteY46" fmla="*/ 1504950 h 1733550"/>
              <a:gd name="connsiteX47" fmla="*/ 685800 w 768350"/>
              <a:gd name="connsiteY47" fmla="*/ 1530350 h 1733550"/>
              <a:gd name="connsiteX48" fmla="*/ 673100 w 768350"/>
              <a:gd name="connsiteY48" fmla="*/ 1549400 h 1733550"/>
              <a:gd name="connsiteX49" fmla="*/ 641350 w 768350"/>
              <a:gd name="connsiteY49" fmla="*/ 1593850 h 1733550"/>
              <a:gd name="connsiteX50" fmla="*/ 533400 w 768350"/>
              <a:gd name="connsiteY50" fmla="*/ 1600200 h 1733550"/>
              <a:gd name="connsiteX51" fmla="*/ 495300 w 768350"/>
              <a:gd name="connsiteY51" fmla="*/ 1612900 h 1733550"/>
              <a:gd name="connsiteX52" fmla="*/ 469900 w 768350"/>
              <a:gd name="connsiteY52" fmla="*/ 1625600 h 1733550"/>
              <a:gd name="connsiteX53" fmla="*/ 450850 w 768350"/>
              <a:gd name="connsiteY53" fmla="*/ 1638300 h 1733550"/>
              <a:gd name="connsiteX54" fmla="*/ 412750 w 768350"/>
              <a:gd name="connsiteY54" fmla="*/ 1651000 h 1733550"/>
              <a:gd name="connsiteX55" fmla="*/ 393700 w 768350"/>
              <a:gd name="connsiteY55" fmla="*/ 1657350 h 1733550"/>
              <a:gd name="connsiteX56" fmla="*/ 368300 w 768350"/>
              <a:gd name="connsiteY56" fmla="*/ 1663700 h 1733550"/>
              <a:gd name="connsiteX57" fmla="*/ 292100 w 768350"/>
              <a:gd name="connsiteY57" fmla="*/ 1676400 h 1733550"/>
              <a:gd name="connsiteX58" fmla="*/ 247650 w 768350"/>
              <a:gd name="connsiteY58" fmla="*/ 1689100 h 1733550"/>
              <a:gd name="connsiteX59" fmla="*/ 209550 w 768350"/>
              <a:gd name="connsiteY59" fmla="*/ 1720850 h 1733550"/>
              <a:gd name="connsiteX60" fmla="*/ 190500 w 768350"/>
              <a:gd name="connsiteY60" fmla="*/ 1733550 h 1733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768350" h="1733550">
                <a:moveTo>
                  <a:pt x="0" y="133350"/>
                </a:moveTo>
                <a:cubicBezTo>
                  <a:pt x="57774" y="110240"/>
                  <a:pt x="4542" y="128632"/>
                  <a:pt x="76200" y="114300"/>
                </a:cubicBezTo>
                <a:cubicBezTo>
                  <a:pt x="82764" y="112987"/>
                  <a:pt x="88814" y="109789"/>
                  <a:pt x="95250" y="107950"/>
                </a:cubicBezTo>
                <a:cubicBezTo>
                  <a:pt x="103641" y="105552"/>
                  <a:pt x="112183" y="103717"/>
                  <a:pt x="120650" y="101600"/>
                </a:cubicBezTo>
                <a:cubicBezTo>
                  <a:pt x="146820" y="62345"/>
                  <a:pt x="117764" y="100638"/>
                  <a:pt x="152400" y="69850"/>
                </a:cubicBezTo>
                <a:cubicBezTo>
                  <a:pt x="165824" y="57918"/>
                  <a:pt x="180537" y="46694"/>
                  <a:pt x="190500" y="31750"/>
                </a:cubicBezTo>
                <a:cubicBezTo>
                  <a:pt x="194733" y="25400"/>
                  <a:pt x="197804" y="18096"/>
                  <a:pt x="203200" y="12700"/>
                </a:cubicBezTo>
                <a:cubicBezTo>
                  <a:pt x="208596" y="7304"/>
                  <a:pt x="215900" y="4233"/>
                  <a:pt x="222250" y="0"/>
                </a:cubicBezTo>
                <a:cubicBezTo>
                  <a:pt x="266700" y="2117"/>
                  <a:pt x="311758" y="-1275"/>
                  <a:pt x="355600" y="6350"/>
                </a:cubicBezTo>
                <a:cubicBezTo>
                  <a:pt x="363119" y="7658"/>
                  <a:pt x="363414" y="19537"/>
                  <a:pt x="368300" y="25400"/>
                </a:cubicBezTo>
                <a:cubicBezTo>
                  <a:pt x="374049" y="32299"/>
                  <a:pt x="381837" y="37361"/>
                  <a:pt x="387350" y="44450"/>
                </a:cubicBezTo>
                <a:cubicBezTo>
                  <a:pt x="427241" y="95738"/>
                  <a:pt x="394921" y="70664"/>
                  <a:pt x="431800" y="95250"/>
                </a:cubicBezTo>
                <a:cubicBezTo>
                  <a:pt x="433917" y="101600"/>
                  <a:pt x="438150" y="107607"/>
                  <a:pt x="438150" y="114300"/>
                </a:cubicBezTo>
                <a:cubicBezTo>
                  <a:pt x="438150" y="156835"/>
                  <a:pt x="435386" y="160693"/>
                  <a:pt x="425450" y="190500"/>
                </a:cubicBezTo>
                <a:cubicBezTo>
                  <a:pt x="425988" y="194264"/>
                  <a:pt x="430090" y="241909"/>
                  <a:pt x="438150" y="254000"/>
                </a:cubicBezTo>
                <a:cubicBezTo>
                  <a:pt x="443131" y="261472"/>
                  <a:pt x="449403" y="268595"/>
                  <a:pt x="457200" y="273050"/>
                </a:cubicBezTo>
                <a:cubicBezTo>
                  <a:pt x="464777" y="277380"/>
                  <a:pt x="474133" y="277283"/>
                  <a:pt x="482600" y="279400"/>
                </a:cubicBezTo>
                <a:cubicBezTo>
                  <a:pt x="495300" y="275167"/>
                  <a:pt x="507713" y="269947"/>
                  <a:pt x="520700" y="266700"/>
                </a:cubicBezTo>
                <a:cubicBezTo>
                  <a:pt x="556571" y="257732"/>
                  <a:pt x="537542" y="262062"/>
                  <a:pt x="577850" y="254000"/>
                </a:cubicBezTo>
                <a:cubicBezTo>
                  <a:pt x="592667" y="256117"/>
                  <a:pt x="609673" y="252315"/>
                  <a:pt x="622300" y="260350"/>
                </a:cubicBezTo>
                <a:cubicBezTo>
                  <a:pt x="635177" y="268545"/>
                  <a:pt x="639233" y="285750"/>
                  <a:pt x="647700" y="298450"/>
                </a:cubicBezTo>
                <a:cubicBezTo>
                  <a:pt x="651933" y="304800"/>
                  <a:pt x="657987" y="310260"/>
                  <a:pt x="660400" y="317500"/>
                </a:cubicBezTo>
                <a:cubicBezTo>
                  <a:pt x="675625" y="363175"/>
                  <a:pt x="657153" y="306136"/>
                  <a:pt x="673100" y="361950"/>
                </a:cubicBezTo>
                <a:cubicBezTo>
                  <a:pt x="682915" y="396302"/>
                  <a:pt x="678054" y="366273"/>
                  <a:pt x="685800" y="412750"/>
                </a:cubicBezTo>
                <a:cubicBezTo>
                  <a:pt x="686334" y="415954"/>
                  <a:pt x="694509" y="479971"/>
                  <a:pt x="698500" y="488950"/>
                </a:cubicBezTo>
                <a:cubicBezTo>
                  <a:pt x="702798" y="498621"/>
                  <a:pt x="711200" y="505883"/>
                  <a:pt x="717550" y="514350"/>
                </a:cubicBezTo>
                <a:cubicBezTo>
                  <a:pt x="719667" y="520700"/>
                  <a:pt x="723900" y="526707"/>
                  <a:pt x="723900" y="533400"/>
                </a:cubicBezTo>
                <a:cubicBezTo>
                  <a:pt x="723900" y="560998"/>
                  <a:pt x="722636" y="588825"/>
                  <a:pt x="717550" y="615950"/>
                </a:cubicBezTo>
                <a:cubicBezTo>
                  <a:pt x="713952" y="635141"/>
                  <a:pt x="697865" y="636976"/>
                  <a:pt x="685800" y="647700"/>
                </a:cubicBezTo>
                <a:cubicBezTo>
                  <a:pt x="645486" y="683535"/>
                  <a:pt x="653371" y="674457"/>
                  <a:pt x="635000" y="711200"/>
                </a:cubicBezTo>
                <a:cubicBezTo>
                  <a:pt x="630635" y="733024"/>
                  <a:pt x="628278" y="747425"/>
                  <a:pt x="622300" y="768350"/>
                </a:cubicBezTo>
                <a:cubicBezTo>
                  <a:pt x="620461" y="774786"/>
                  <a:pt x="618067" y="781050"/>
                  <a:pt x="615950" y="787400"/>
                </a:cubicBezTo>
                <a:cubicBezTo>
                  <a:pt x="618067" y="797983"/>
                  <a:pt x="619460" y="808737"/>
                  <a:pt x="622300" y="819150"/>
                </a:cubicBezTo>
                <a:cubicBezTo>
                  <a:pt x="625822" y="832065"/>
                  <a:pt x="635000" y="857250"/>
                  <a:pt x="635000" y="857250"/>
                </a:cubicBezTo>
                <a:cubicBezTo>
                  <a:pt x="640084" y="892837"/>
                  <a:pt x="644790" y="922473"/>
                  <a:pt x="647700" y="958850"/>
                </a:cubicBezTo>
                <a:cubicBezTo>
                  <a:pt x="650406" y="992675"/>
                  <a:pt x="650498" y="1026704"/>
                  <a:pt x="654050" y="1060450"/>
                </a:cubicBezTo>
                <a:cubicBezTo>
                  <a:pt x="654751" y="1067107"/>
                  <a:pt x="658561" y="1073064"/>
                  <a:pt x="660400" y="1079500"/>
                </a:cubicBezTo>
                <a:cubicBezTo>
                  <a:pt x="662798" y="1087891"/>
                  <a:pt x="664242" y="1096541"/>
                  <a:pt x="666750" y="1104900"/>
                </a:cubicBezTo>
                <a:lnTo>
                  <a:pt x="685800" y="1162050"/>
                </a:lnTo>
                <a:lnTo>
                  <a:pt x="698500" y="1200150"/>
                </a:lnTo>
                <a:cubicBezTo>
                  <a:pt x="700617" y="1206500"/>
                  <a:pt x="703537" y="1212636"/>
                  <a:pt x="704850" y="1219200"/>
                </a:cubicBezTo>
                <a:cubicBezTo>
                  <a:pt x="706967" y="1229783"/>
                  <a:pt x="708360" y="1240537"/>
                  <a:pt x="711200" y="1250950"/>
                </a:cubicBezTo>
                <a:lnTo>
                  <a:pt x="730250" y="1308100"/>
                </a:lnTo>
                <a:cubicBezTo>
                  <a:pt x="737321" y="1329314"/>
                  <a:pt x="737634" y="1328630"/>
                  <a:pt x="742950" y="1352550"/>
                </a:cubicBezTo>
                <a:cubicBezTo>
                  <a:pt x="744341" y="1358809"/>
                  <a:pt x="752076" y="1401361"/>
                  <a:pt x="755650" y="1409700"/>
                </a:cubicBezTo>
                <a:cubicBezTo>
                  <a:pt x="758656" y="1416715"/>
                  <a:pt x="764117" y="1422400"/>
                  <a:pt x="768350" y="1428750"/>
                </a:cubicBezTo>
                <a:cubicBezTo>
                  <a:pt x="761162" y="1471877"/>
                  <a:pt x="768154" y="1475447"/>
                  <a:pt x="723900" y="1504950"/>
                </a:cubicBezTo>
                <a:lnTo>
                  <a:pt x="685800" y="1530350"/>
                </a:lnTo>
                <a:cubicBezTo>
                  <a:pt x="681567" y="1536700"/>
                  <a:pt x="676200" y="1542426"/>
                  <a:pt x="673100" y="1549400"/>
                </a:cubicBezTo>
                <a:cubicBezTo>
                  <a:pt x="660006" y="1578861"/>
                  <a:pt x="672239" y="1590761"/>
                  <a:pt x="641350" y="1593850"/>
                </a:cubicBezTo>
                <a:cubicBezTo>
                  <a:pt x="605483" y="1597437"/>
                  <a:pt x="569383" y="1598083"/>
                  <a:pt x="533400" y="1600200"/>
                </a:cubicBezTo>
                <a:cubicBezTo>
                  <a:pt x="520700" y="1604433"/>
                  <a:pt x="507274" y="1606913"/>
                  <a:pt x="495300" y="1612900"/>
                </a:cubicBezTo>
                <a:cubicBezTo>
                  <a:pt x="486833" y="1617133"/>
                  <a:pt x="478119" y="1620904"/>
                  <a:pt x="469900" y="1625600"/>
                </a:cubicBezTo>
                <a:cubicBezTo>
                  <a:pt x="463274" y="1629386"/>
                  <a:pt x="457824" y="1635200"/>
                  <a:pt x="450850" y="1638300"/>
                </a:cubicBezTo>
                <a:cubicBezTo>
                  <a:pt x="438617" y="1643737"/>
                  <a:pt x="425450" y="1646767"/>
                  <a:pt x="412750" y="1651000"/>
                </a:cubicBezTo>
                <a:cubicBezTo>
                  <a:pt x="406400" y="1653117"/>
                  <a:pt x="400194" y="1655727"/>
                  <a:pt x="393700" y="1657350"/>
                </a:cubicBezTo>
                <a:cubicBezTo>
                  <a:pt x="385233" y="1659467"/>
                  <a:pt x="376878" y="1662092"/>
                  <a:pt x="368300" y="1663700"/>
                </a:cubicBezTo>
                <a:cubicBezTo>
                  <a:pt x="342991" y="1668445"/>
                  <a:pt x="316529" y="1668257"/>
                  <a:pt x="292100" y="1676400"/>
                </a:cubicBezTo>
                <a:cubicBezTo>
                  <a:pt x="264771" y="1685510"/>
                  <a:pt x="279544" y="1681127"/>
                  <a:pt x="247650" y="1689100"/>
                </a:cubicBezTo>
                <a:cubicBezTo>
                  <a:pt x="200352" y="1720632"/>
                  <a:pt x="258443" y="1680106"/>
                  <a:pt x="209550" y="1720850"/>
                </a:cubicBezTo>
                <a:cubicBezTo>
                  <a:pt x="203687" y="1725736"/>
                  <a:pt x="190500" y="1733550"/>
                  <a:pt x="190500" y="1733550"/>
                </a:cubicBezTo>
              </a:path>
            </a:pathLst>
          </a:custGeom>
          <a:noFill/>
          <a:ln w="1905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Freeform 6"/>
          <p:cNvSpPr/>
          <p:nvPr/>
        </p:nvSpPr>
        <p:spPr>
          <a:xfrm>
            <a:off x="806705" y="5008420"/>
            <a:ext cx="1765555" cy="665734"/>
          </a:xfrm>
          <a:custGeom>
            <a:avLst/>
            <a:gdLst>
              <a:gd name="connsiteX0" fmla="*/ 1745995 w 1765555"/>
              <a:gd name="connsiteY0" fmla="*/ 52530 h 665734"/>
              <a:gd name="connsiteX1" fmla="*/ 1758695 w 1765555"/>
              <a:gd name="connsiteY1" fmla="*/ 84280 h 665734"/>
              <a:gd name="connsiteX2" fmla="*/ 1758695 w 1765555"/>
              <a:gd name="connsiteY2" fmla="*/ 306530 h 665734"/>
              <a:gd name="connsiteX3" fmla="*/ 1752345 w 1765555"/>
              <a:gd name="connsiteY3" fmla="*/ 363680 h 665734"/>
              <a:gd name="connsiteX4" fmla="*/ 1745995 w 1765555"/>
              <a:gd name="connsiteY4" fmla="*/ 477980 h 665734"/>
              <a:gd name="connsiteX5" fmla="*/ 1720595 w 1765555"/>
              <a:gd name="connsiteY5" fmla="*/ 471630 h 665734"/>
              <a:gd name="connsiteX6" fmla="*/ 1625345 w 1765555"/>
              <a:gd name="connsiteY6" fmla="*/ 484330 h 665734"/>
              <a:gd name="connsiteX7" fmla="*/ 1580895 w 1765555"/>
              <a:gd name="connsiteY7" fmla="*/ 497030 h 665734"/>
              <a:gd name="connsiteX8" fmla="*/ 1555495 w 1765555"/>
              <a:gd name="connsiteY8" fmla="*/ 503380 h 665734"/>
              <a:gd name="connsiteX9" fmla="*/ 1536445 w 1765555"/>
              <a:gd name="connsiteY9" fmla="*/ 509730 h 665734"/>
              <a:gd name="connsiteX10" fmla="*/ 1504695 w 1765555"/>
              <a:gd name="connsiteY10" fmla="*/ 516080 h 665734"/>
              <a:gd name="connsiteX11" fmla="*/ 1498345 w 1765555"/>
              <a:gd name="connsiteY11" fmla="*/ 617680 h 665734"/>
              <a:gd name="connsiteX12" fmla="*/ 1491995 w 1765555"/>
              <a:gd name="connsiteY12" fmla="*/ 662130 h 665734"/>
              <a:gd name="connsiteX13" fmla="*/ 1428495 w 1765555"/>
              <a:gd name="connsiteY13" fmla="*/ 655780 h 665734"/>
              <a:gd name="connsiteX14" fmla="*/ 1288795 w 1765555"/>
              <a:gd name="connsiteY14" fmla="*/ 643080 h 665734"/>
              <a:gd name="connsiteX15" fmla="*/ 1237995 w 1765555"/>
              <a:gd name="connsiteY15" fmla="*/ 649430 h 665734"/>
              <a:gd name="connsiteX16" fmla="*/ 1142745 w 1765555"/>
              <a:gd name="connsiteY16" fmla="*/ 655780 h 665734"/>
              <a:gd name="connsiteX17" fmla="*/ 1117345 w 1765555"/>
              <a:gd name="connsiteY17" fmla="*/ 649430 h 665734"/>
              <a:gd name="connsiteX18" fmla="*/ 1110995 w 1765555"/>
              <a:gd name="connsiteY18" fmla="*/ 624030 h 665734"/>
              <a:gd name="connsiteX19" fmla="*/ 1104645 w 1765555"/>
              <a:gd name="connsiteY19" fmla="*/ 604980 h 665734"/>
              <a:gd name="connsiteX20" fmla="*/ 1110995 w 1765555"/>
              <a:gd name="connsiteY20" fmla="*/ 541480 h 665734"/>
              <a:gd name="connsiteX21" fmla="*/ 1098295 w 1765555"/>
              <a:gd name="connsiteY21" fmla="*/ 497030 h 665734"/>
              <a:gd name="connsiteX22" fmla="*/ 1072895 w 1765555"/>
              <a:gd name="connsiteY22" fmla="*/ 490680 h 665734"/>
              <a:gd name="connsiteX23" fmla="*/ 1009395 w 1765555"/>
              <a:gd name="connsiteY23" fmla="*/ 484330 h 665734"/>
              <a:gd name="connsiteX24" fmla="*/ 806195 w 1765555"/>
              <a:gd name="connsiteY24" fmla="*/ 490680 h 665734"/>
              <a:gd name="connsiteX25" fmla="*/ 787145 w 1765555"/>
              <a:gd name="connsiteY25" fmla="*/ 484330 h 665734"/>
              <a:gd name="connsiteX26" fmla="*/ 736345 w 1765555"/>
              <a:gd name="connsiteY26" fmla="*/ 490680 h 665734"/>
              <a:gd name="connsiteX27" fmla="*/ 641095 w 1765555"/>
              <a:gd name="connsiteY27" fmla="*/ 522430 h 665734"/>
              <a:gd name="connsiteX28" fmla="*/ 602995 w 1765555"/>
              <a:gd name="connsiteY28" fmla="*/ 535130 h 665734"/>
              <a:gd name="connsiteX29" fmla="*/ 583945 w 1765555"/>
              <a:gd name="connsiteY29" fmla="*/ 541480 h 665734"/>
              <a:gd name="connsiteX30" fmla="*/ 558545 w 1765555"/>
              <a:gd name="connsiteY30" fmla="*/ 547830 h 665734"/>
              <a:gd name="connsiteX31" fmla="*/ 425195 w 1765555"/>
              <a:gd name="connsiteY31" fmla="*/ 541480 h 665734"/>
              <a:gd name="connsiteX32" fmla="*/ 221995 w 1765555"/>
              <a:gd name="connsiteY32" fmla="*/ 528780 h 665734"/>
              <a:gd name="connsiteX33" fmla="*/ 145795 w 1765555"/>
              <a:gd name="connsiteY33" fmla="*/ 535130 h 665734"/>
              <a:gd name="connsiteX34" fmla="*/ 12445 w 1765555"/>
              <a:gd name="connsiteY34" fmla="*/ 535130 h 665734"/>
              <a:gd name="connsiteX35" fmla="*/ 12445 w 1765555"/>
              <a:gd name="connsiteY35" fmla="*/ 363680 h 665734"/>
              <a:gd name="connsiteX36" fmla="*/ 18795 w 1765555"/>
              <a:gd name="connsiteY36" fmla="*/ 331930 h 665734"/>
              <a:gd name="connsiteX37" fmla="*/ 31495 w 1765555"/>
              <a:gd name="connsiteY37" fmla="*/ 312880 h 665734"/>
              <a:gd name="connsiteX38" fmla="*/ 37845 w 1765555"/>
              <a:gd name="connsiteY38" fmla="*/ 293830 h 665734"/>
              <a:gd name="connsiteX39" fmla="*/ 63245 w 1765555"/>
              <a:gd name="connsiteY39" fmla="*/ 230330 h 665734"/>
              <a:gd name="connsiteX40" fmla="*/ 69595 w 1765555"/>
              <a:gd name="connsiteY40" fmla="*/ 211280 h 665734"/>
              <a:gd name="connsiteX41" fmla="*/ 63245 w 1765555"/>
              <a:gd name="connsiteY41" fmla="*/ 154130 h 665734"/>
              <a:gd name="connsiteX42" fmla="*/ 56895 w 1765555"/>
              <a:gd name="connsiteY42" fmla="*/ 135080 h 665734"/>
              <a:gd name="connsiteX43" fmla="*/ 63245 w 1765555"/>
              <a:gd name="connsiteY43" fmla="*/ 14430 h 665734"/>
              <a:gd name="connsiteX44" fmla="*/ 82295 w 1765555"/>
              <a:gd name="connsiteY44" fmla="*/ 1730 h 665734"/>
              <a:gd name="connsiteX45" fmla="*/ 304545 w 1765555"/>
              <a:gd name="connsiteY45" fmla="*/ 1730 h 6657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1765555" h="665734">
                <a:moveTo>
                  <a:pt x="1745995" y="52530"/>
                </a:moveTo>
                <a:cubicBezTo>
                  <a:pt x="1750228" y="63113"/>
                  <a:pt x="1756307" y="73134"/>
                  <a:pt x="1758695" y="84280"/>
                </a:cubicBezTo>
                <a:cubicBezTo>
                  <a:pt x="1772611" y="149224"/>
                  <a:pt x="1761516" y="257162"/>
                  <a:pt x="1758695" y="306530"/>
                </a:cubicBezTo>
                <a:cubicBezTo>
                  <a:pt x="1757602" y="325666"/>
                  <a:pt x="1753761" y="344565"/>
                  <a:pt x="1752345" y="363680"/>
                </a:cubicBezTo>
                <a:cubicBezTo>
                  <a:pt x="1749526" y="401734"/>
                  <a:pt x="1748112" y="439880"/>
                  <a:pt x="1745995" y="477980"/>
                </a:cubicBezTo>
                <a:cubicBezTo>
                  <a:pt x="1737528" y="475863"/>
                  <a:pt x="1729322" y="471630"/>
                  <a:pt x="1720595" y="471630"/>
                </a:cubicBezTo>
                <a:cubicBezTo>
                  <a:pt x="1696789" y="471630"/>
                  <a:pt x="1652366" y="477575"/>
                  <a:pt x="1625345" y="484330"/>
                </a:cubicBezTo>
                <a:cubicBezTo>
                  <a:pt x="1610396" y="488067"/>
                  <a:pt x="1595762" y="492975"/>
                  <a:pt x="1580895" y="497030"/>
                </a:cubicBezTo>
                <a:cubicBezTo>
                  <a:pt x="1572475" y="499326"/>
                  <a:pt x="1563886" y="500982"/>
                  <a:pt x="1555495" y="503380"/>
                </a:cubicBezTo>
                <a:cubicBezTo>
                  <a:pt x="1549059" y="505219"/>
                  <a:pt x="1542939" y="508107"/>
                  <a:pt x="1536445" y="509730"/>
                </a:cubicBezTo>
                <a:cubicBezTo>
                  <a:pt x="1525974" y="512348"/>
                  <a:pt x="1515278" y="513963"/>
                  <a:pt x="1504695" y="516080"/>
                </a:cubicBezTo>
                <a:cubicBezTo>
                  <a:pt x="1502578" y="549947"/>
                  <a:pt x="1501285" y="583875"/>
                  <a:pt x="1498345" y="617680"/>
                </a:cubicBezTo>
                <a:cubicBezTo>
                  <a:pt x="1497048" y="632591"/>
                  <a:pt x="1505135" y="654963"/>
                  <a:pt x="1491995" y="662130"/>
                </a:cubicBezTo>
                <a:cubicBezTo>
                  <a:pt x="1473320" y="672316"/>
                  <a:pt x="1449662" y="657897"/>
                  <a:pt x="1428495" y="655780"/>
                </a:cubicBezTo>
                <a:cubicBezTo>
                  <a:pt x="1372328" y="641738"/>
                  <a:pt x="1384472" y="643080"/>
                  <a:pt x="1288795" y="643080"/>
                </a:cubicBezTo>
                <a:cubicBezTo>
                  <a:pt x="1271730" y="643080"/>
                  <a:pt x="1254996" y="647952"/>
                  <a:pt x="1237995" y="649430"/>
                </a:cubicBezTo>
                <a:cubicBezTo>
                  <a:pt x="1206294" y="652187"/>
                  <a:pt x="1174495" y="653663"/>
                  <a:pt x="1142745" y="655780"/>
                </a:cubicBezTo>
                <a:cubicBezTo>
                  <a:pt x="1134278" y="653663"/>
                  <a:pt x="1123516" y="655601"/>
                  <a:pt x="1117345" y="649430"/>
                </a:cubicBezTo>
                <a:cubicBezTo>
                  <a:pt x="1111174" y="643259"/>
                  <a:pt x="1113393" y="632421"/>
                  <a:pt x="1110995" y="624030"/>
                </a:cubicBezTo>
                <a:cubicBezTo>
                  <a:pt x="1109156" y="617594"/>
                  <a:pt x="1106762" y="611330"/>
                  <a:pt x="1104645" y="604980"/>
                </a:cubicBezTo>
                <a:cubicBezTo>
                  <a:pt x="1106762" y="583813"/>
                  <a:pt x="1112244" y="562716"/>
                  <a:pt x="1110995" y="541480"/>
                </a:cubicBezTo>
                <a:cubicBezTo>
                  <a:pt x="1110090" y="526097"/>
                  <a:pt x="1107541" y="509358"/>
                  <a:pt x="1098295" y="497030"/>
                </a:cubicBezTo>
                <a:cubicBezTo>
                  <a:pt x="1093059" y="490048"/>
                  <a:pt x="1081535" y="491914"/>
                  <a:pt x="1072895" y="490680"/>
                </a:cubicBezTo>
                <a:cubicBezTo>
                  <a:pt x="1051837" y="487672"/>
                  <a:pt x="1030562" y="486447"/>
                  <a:pt x="1009395" y="484330"/>
                </a:cubicBezTo>
                <a:cubicBezTo>
                  <a:pt x="941662" y="486447"/>
                  <a:pt x="873961" y="490680"/>
                  <a:pt x="806195" y="490680"/>
                </a:cubicBezTo>
                <a:cubicBezTo>
                  <a:pt x="799502" y="490680"/>
                  <a:pt x="793838" y="484330"/>
                  <a:pt x="787145" y="484330"/>
                </a:cubicBezTo>
                <a:cubicBezTo>
                  <a:pt x="770080" y="484330"/>
                  <a:pt x="753278" y="488563"/>
                  <a:pt x="736345" y="490680"/>
                </a:cubicBezTo>
                <a:lnTo>
                  <a:pt x="641095" y="522430"/>
                </a:lnTo>
                <a:lnTo>
                  <a:pt x="602995" y="535130"/>
                </a:lnTo>
                <a:cubicBezTo>
                  <a:pt x="596645" y="537247"/>
                  <a:pt x="590439" y="539857"/>
                  <a:pt x="583945" y="541480"/>
                </a:cubicBezTo>
                <a:lnTo>
                  <a:pt x="558545" y="547830"/>
                </a:lnTo>
                <a:lnTo>
                  <a:pt x="425195" y="541480"/>
                </a:lnTo>
                <a:cubicBezTo>
                  <a:pt x="245410" y="533663"/>
                  <a:pt x="320590" y="542865"/>
                  <a:pt x="221995" y="528780"/>
                </a:cubicBezTo>
                <a:lnTo>
                  <a:pt x="145795" y="535130"/>
                </a:lnTo>
                <a:cubicBezTo>
                  <a:pt x="28172" y="542972"/>
                  <a:pt x="67106" y="553350"/>
                  <a:pt x="12445" y="535130"/>
                </a:cubicBezTo>
                <a:cubicBezTo>
                  <a:pt x="-9510" y="469266"/>
                  <a:pt x="2218" y="511972"/>
                  <a:pt x="12445" y="363680"/>
                </a:cubicBezTo>
                <a:cubicBezTo>
                  <a:pt x="13188" y="352913"/>
                  <a:pt x="15005" y="342036"/>
                  <a:pt x="18795" y="331930"/>
                </a:cubicBezTo>
                <a:cubicBezTo>
                  <a:pt x="21475" y="324784"/>
                  <a:pt x="28082" y="319706"/>
                  <a:pt x="31495" y="312880"/>
                </a:cubicBezTo>
                <a:cubicBezTo>
                  <a:pt x="34488" y="306893"/>
                  <a:pt x="35208" y="299982"/>
                  <a:pt x="37845" y="293830"/>
                </a:cubicBezTo>
                <a:cubicBezTo>
                  <a:pt x="65875" y="228426"/>
                  <a:pt x="34338" y="317051"/>
                  <a:pt x="63245" y="230330"/>
                </a:cubicBezTo>
                <a:lnTo>
                  <a:pt x="69595" y="211280"/>
                </a:lnTo>
                <a:cubicBezTo>
                  <a:pt x="67478" y="192230"/>
                  <a:pt x="66396" y="173036"/>
                  <a:pt x="63245" y="154130"/>
                </a:cubicBezTo>
                <a:cubicBezTo>
                  <a:pt x="62145" y="147528"/>
                  <a:pt x="56895" y="141773"/>
                  <a:pt x="56895" y="135080"/>
                </a:cubicBezTo>
                <a:cubicBezTo>
                  <a:pt x="56895" y="94808"/>
                  <a:pt x="55710" y="53991"/>
                  <a:pt x="63245" y="14430"/>
                </a:cubicBezTo>
                <a:cubicBezTo>
                  <a:pt x="64673" y="6933"/>
                  <a:pt x="74674" y="2131"/>
                  <a:pt x="82295" y="1730"/>
                </a:cubicBezTo>
                <a:cubicBezTo>
                  <a:pt x="156276" y="-2164"/>
                  <a:pt x="230462" y="1730"/>
                  <a:pt x="304545" y="1730"/>
                </a:cubicBezTo>
              </a:path>
            </a:pathLst>
          </a:custGeom>
          <a:noFill/>
          <a:ln w="19050">
            <a:solidFill>
              <a:schemeClr val="accent4">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Freeform 7"/>
          <p:cNvSpPr/>
          <p:nvPr/>
        </p:nvSpPr>
        <p:spPr>
          <a:xfrm>
            <a:off x="1115251" y="3904979"/>
            <a:ext cx="459857" cy="1158577"/>
          </a:xfrm>
          <a:custGeom>
            <a:avLst/>
            <a:gdLst>
              <a:gd name="connsiteX0" fmla="*/ 0 w 459857"/>
              <a:gd name="connsiteY0" fmla="*/ 6327 h 1158577"/>
              <a:gd name="connsiteX1" fmla="*/ 84569 w 459857"/>
              <a:gd name="connsiteY1" fmla="*/ 6327 h 1158577"/>
              <a:gd name="connsiteX2" fmla="*/ 116282 w 459857"/>
              <a:gd name="connsiteY2" fmla="*/ 16898 h 1158577"/>
              <a:gd name="connsiteX3" fmla="*/ 147995 w 459857"/>
              <a:gd name="connsiteY3" fmla="*/ 27470 h 1158577"/>
              <a:gd name="connsiteX4" fmla="*/ 163852 w 459857"/>
              <a:gd name="connsiteY4" fmla="*/ 32755 h 1158577"/>
              <a:gd name="connsiteX5" fmla="*/ 306562 w 459857"/>
              <a:gd name="connsiteY5" fmla="*/ 38041 h 1158577"/>
              <a:gd name="connsiteX6" fmla="*/ 317133 w 459857"/>
              <a:gd name="connsiteY6" fmla="*/ 154323 h 1158577"/>
              <a:gd name="connsiteX7" fmla="*/ 338275 w 459857"/>
              <a:gd name="connsiteY7" fmla="*/ 159608 h 1158577"/>
              <a:gd name="connsiteX8" fmla="*/ 428129 w 459857"/>
              <a:gd name="connsiteY8" fmla="*/ 170179 h 1158577"/>
              <a:gd name="connsiteX9" fmla="*/ 428129 w 459857"/>
              <a:gd name="connsiteY9" fmla="*/ 328746 h 1158577"/>
              <a:gd name="connsiteX10" fmla="*/ 433415 w 459857"/>
              <a:gd name="connsiteY10" fmla="*/ 360459 h 1158577"/>
              <a:gd name="connsiteX11" fmla="*/ 438700 w 459857"/>
              <a:gd name="connsiteY11" fmla="*/ 418600 h 1158577"/>
              <a:gd name="connsiteX12" fmla="*/ 449272 w 459857"/>
              <a:gd name="connsiteY12" fmla="*/ 460885 h 1158577"/>
              <a:gd name="connsiteX13" fmla="*/ 454557 w 459857"/>
              <a:gd name="connsiteY13" fmla="*/ 503169 h 1158577"/>
              <a:gd name="connsiteX14" fmla="*/ 454557 w 459857"/>
              <a:gd name="connsiteY14" fmla="*/ 550739 h 1158577"/>
              <a:gd name="connsiteX15" fmla="*/ 438700 w 459857"/>
              <a:gd name="connsiteY15" fmla="*/ 561310 h 1158577"/>
              <a:gd name="connsiteX16" fmla="*/ 406987 w 459857"/>
              <a:gd name="connsiteY16" fmla="*/ 571881 h 1158577"/>
              <a:gd name="connsiteX17" fmla="*/ 412273 w 459857"/>
              <a:gd name="connsiteY17" fmla="*/ 587738 h 1158577"/>
              <a:gd name="connsiteX18" fmla="*/ 412273 w 459857"/>
              <a:gd name="connsiteY18" fmla="*/ 841444 h 1158577"/>
              <a:gd name="connsiteX19" fmla="*/ 375274 w 459857"/>
              <a:gd name="connsiteY19" fmla="*/ 857301 h 1158577"/>
              <a:gd name="connsiteX20" fmla="*/ 343561 w 459857"/>
              <a:gd name="connsiteY20" fmla="*/ 867872 h 1158577"/>
              <a:gd name="connsiteX21" fmla="*/ 348846 w 459857"/>
              <a:gd name="connsiteY21" fmla="*/ 936584 h 1158577"/>
              <a:gd name="connsiteX22" fmla="*/ 354132 w 459857"/>
              <a:gd name="connsiteY22" fmla="*/ 984154 h 1158577"/>
              <a:gd name="connsiteX23" fmla="*/ 348846 w 459857"/>
              <a:gd name="connsiteY23" fmla="*/ 1052866 h 1158577"/>
              <a:gd name="connsiteX24" fmla="*/ 274848 w 459857"/>
              <a:gd name="connsiteY24" fmla="*/ 1063437 h 1158577"/>
              <a:gd name="connsiteX25" fmla="*/ 258992 w 459857"/>
              <a:gd name="connsiteY25" fmla="*/ 1142720 h 1158577"/>
              <a:gd name="connsiteX26" fmla="*/ 174423 w 459857"/>
              <a:gd name="connsiteY26" fmla="*/ 1148006 h 1158577"/>
              <a:gd name="connsiteX27" fmla="*/ 142710 w 459857"/>
              <a:gd name="connsiteY27" fmla="*/ 1153292 h 1158577"/>
              <a:gd name="connsiteX28" fmla="*/ 36999 w 459857"/>
              <a:gd name="connsiteY28" fmla="*/ 1158577 h 11585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459857" h="1158577">
                <a:moveTo>
                  <a:pt x="0" y="6327"/>
                </a:moveTo>
                <a:cubicBezTo>
                  <a:pt x="38471" y="-1366"/>
                  <a:pt x="32730" y="-2821"/>
                  <a:pt x="84569" y="6327"/>
                </a:cubicBezTo>
                <a:cubicBezTo>
                  <a:pt x="95542" y="8263"/>
                  <a:pt x="105711" y="13374"/>
                  <a:pt x="116282" y="16898"/>
                </a:cubicBezTo>
                <a:lnTo>
                  <a:pt x="147995" y="27470"/>
                </a:lnTo>
                <a:cubicBezTo>
                  <a:pt x="153281" y="29232"/>
                  <a:pt x="158284" y="32549"/>
                  <a:pt x="163852" y="32755"/>
                </a:cubicBezTo>
                <a:lnTo>
                  <a:pt x="306562" y="38041"/>
                </a:lnTo>
                <a:cubicBezTo>
                  <a:pt x="310086" y="76802"/>
                  <a:pt x="307309" y="116663"/>
                  <a:pt x="317133" y="154323"/>
                </a:cubicBezTo>
                <a:cubicBezTo>
                  <a:pt x="318967" y="161352"/>
                  <a:pt x="331084" y="158581"/>
                  <a:pt x="338275" y="159608"/>
                </a:cubicBezTo>
                <a:cubicBezTo>
                  <a:pt x="368130" y="163873"/>
                  <a:pt x="398178" y="166655"/>
                  <a:pt x="428129" y="170179"/>
                </a:cubicBezTo>
                <a:cubicBezTo>
                  <a:pt x="414733" y="237167"/>
                  <a:pt x="419869" y="200713"/>
                  <a:pt x="428129" y="328746"/>
                </a:cubicBezTo>
                <a:cubicBezTo>
                  <a:pt x="428819" y="339441"/>
                  <a:pt x="432163" y="349816"/>
                  <a:pt x="433415" y="360459"/>
                </a:cubicBezTo>
                <a:cubicBezTo>
                  <a:pt x="435689" y="379786"/>
                  <a:pt x="436286" y="399290"/>
                  <a:pt x="438700" y="418600"/>
                </a:cubicBezTo>
                <a:cubicBezTo>
                  <a:pt x="441251" y="439009"/>
                  <a:pt x="443519" y="443626"/>
                  <a:pt x="449272" y="460885"/>
                </a:cubicBezTo>
                <a:cubicBezTo>
                  <a:pt x="451034" y="474980"/>
                  <a:pt x="452548" y="489107"/>
                  <a:pt x="454557" y="503169"/>
                </a:cubicBezTo>
                <a:cubicBezTo>
                  <a:pt x="456468" y="516543"/>
                  <a:pt x="465463" y="537107"/>
                  <a:pt x="454557" y="550739"/>
                </a:cubicBezTo>
                <a:cubicBezTo>
                  <a:pt x="450589" y="555699"/>
                  <a:pt x="444505" y="558730"/>
                  <a:pt x="438700" y="561310"/>
                </a:cubicBezTo>
                <a:cubicBezTo>
                  <a:pt x="428518" y="565835"/>
                  <a:pt x="406987" y="571881"/>
                  <a:pt x="406987" y="571881"/>
                </a:cubicBezTo>
                <a:cubicBezTo>
                  <a:pt x="408749" y="577167"/>
                  <a:pt x="411769" y="582189"/>
                  <a:pt x="412273" y="587738"/>
                </a:cubicBezTo>
                <a:cubicBezTo>
                  <a:pt x="418860" y="660200"/>
                  <a:pt x="420824" y="775170"/>
                  <a:pt x="412273" y="841444"/>
                </a:cubicBezTo>
                <a:cubicBezTo>
                  <a:pt x="411035" y="851039"/>
                  <a:pt x="378950" y="856198"/>
                  <a:pt x="375274" y="857301"/>
                </a:cubicBezTo>
                <a:cubicBezTo>
                  <a:pt x="364601" y="860503"/>
                  <a:pt x="343561" y="867872"/>
                  <a:pt x="343561" y="867872"/>
                </a:cubicBezTo>
                <a:cubicBezTo>
                  <a:pt x="345323" y="890776"/>
                  <a:pt x="346766" y="913707"/>
                  <a:pt x="348846" y="936584"/>
                </a:cubicBezTo>
                <a:cubicBezTo>
                  <a:pt x="350290" y="952473"/>
                  <a:pt x="354132" y="968200"/>
                  <a:pt x="354132" y="984154"/>
                </a:cubicBezTo>
                <a:cubicBezTo>
                  <a:pt x="354132" y="1007126"/>
                  <a:pt x="365090" y="1036623"/>
                  <a:pt x="348846" y="1052866"/>
                </a:cubicBezTo>
                <a:cubicBezTo>
                  <a:pt x="331227" y="1070484"/>
                  <a:pt x="274848" y="1063437"/>
                  <a:pt x="274848" y="1063437"/>
                </a:cubicBezTo>
                <a:cubicBezTo>
                  <a:pt x="274454" y="1066592"/>
                  <a:pt x="267613" y="1138888"/>
                  <a:pt x="258992" y="1142720"/>
                </a:cubicBezTo>
                <a:cubicBezTo>
                  <a:pt x="233182" y="1154191"/>
                  <a:pt x="202613" y="1146244"/>
                  <a:pt x="174423" y="1148006"/>
                </a:cubicBezTo>
                <a:cubicBezTo>
                  <a:pt x="163852" y="1149768"/>
                  <a:pt x="153393" y="1152437"/>
                  <a:pt x="142710" y="1153292"/>
                </a:cubicBezTo>
                <a:cubicBezTo>
                  <a:pt x="75489" y="1158670"/>
                  <a:pt x="73968" y="1158577"/>
                  <a:pt x="36999" y="1158577"/>
                </a:cubicBezTo>
              </a:path>
            </a:pathLst>
          </a:custGeom>
          <a:noFill/>
          <a:ln w="190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2438400" y="3543300"/>
            <a:ext cx="685800" cy="838200"/>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967564" y="3733800"/>
            <a:ext cx="377615" cy="457200"/>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3200400" y="2741203"/>
            <a:ext cx="685800" cy="685800"/>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p:cNvSpPr txBox="1"/>
          <p:nvPr/>
        </p:nvSpPr>
        <p:spPr>
          <a:xfrm>
            <a:off x="921085" y="3502087"/>
            <a:ext cx="470571" cy="230832"/>
          </a:xfrm>
          <a:prstGeom prst="rect">
            <a:avLst/>
          </a:prstGeom>
          <a:noFill/>
        </p:spPr>
        <p:txBody>
          <a:bodyPr wrap="square" rtlCol="0">
            <a:spAutoFit/>
          </a:bodyPr>
          <a:lstStyle/>
          <a:p>
            <a:pPr algn="ctr"/>
            <a:r>
              <a:rPr lang="en-US" sz="900" b="1" dirty="0" smtClean="0">
                <a:solidFill>
                  <a:srgbClr val="FF0000"/>
                </a:solidFill>
              </a:rPr>
              <a:t>City 1</a:t>
            </a:r>
            <a:endParaRPr lang="en-US" sz="900" b="1" dirty="0">
              <a:solidFill>
                <a:srgbClr val="FF0000"/>
              </a:solidFill>
            </a:endParaRPr>
          </a:p>
        </p:txBody>
      </p:sp>
      <p:sp>
        <p:nvSpPr>
          <p:cNvPr id="14" name="TextBox 13"/>
          <p:cNvSpPr txBox="1"/>
          <p:nvPr/>
        </p:nvSpPr>
        <p:spPr>
          <a:xfrm>
            <a:off x="2546014" y="3312468"/>
            <a:ext cx="470571" cy="230832"/>
          </a:xfrm>
          <a:prstGeom prst="rect">
            <a:avLst/>
          </a:prstGeom>
          <a:noFill/>
        </p:spPr>
        <p:txBody>
          <a:bodyPr wrap="square" rtlCol="0">
            <a:spAutoFit/>
          </a:bodyPr>
          <a:lstStyle/>
          <a:p>
            <a:pPr algn="ctr"/>
            <a:r>
              <a:rPr lang="en-US" sz="900" b="1" dirty="0" smtClean="0">
                <a:solidFill>
                  <a:srgbClr val="FF0000"/>
                </a:solidFill>
              </a:rPr>
              <a:t>City 2</a:t>
            </a:r>
            <a:endParaRPr lang="en-US" sz="900" b="1" dirty="0">
              <a:solidFill>
                <a:srgbClr val="FF0000"/>
              </a:solidFill>
            </a:endParaRPr>
          </a:p>
        </p:txBody>
      </p:sp>
      <p:sp>
        <p:nvSpPr>
          <p:cNvPr id="15" name="TextBox 14"/>
          <p:cNvSpPr txBox="1"/>
          <p:nvPr/>
        </p:nvSpPr>
        <p:spPr>
          <a:xfrm>
            <a:off x="3308014" y="2510371"/>
            <a:ext cx="470571" cy="230832"/>
          </a:xfrm>
          <a:prstGeom prst="rect">
            <a:avLst/>
          </a:prstGeom>
          <a:noFill/>
        </p:spPr>
        <p:txBody>
          <a:bodyPr wrap="square" rtlCol="0">
            <a:spAutoFit/>
          </a:bodyPr>
          <a:lstStyle/>
          <a:p>
            <a:pPr algn="ctr"/>
            <a:r>
              <a:rPr lang="en-US" sz="900" b="1" dirty="0" smtClean="0">
                <a:solidFill>
                  <a:srgbClr val="FF0000"/>
                </a:solidFill>
              </a:rPr>
              <a:t>City 3</a:t>
            </a:r>
            <a:endParaRPr lang="en-US" sz="900" b="1" dirty="0">
              <a:solidFill>
                <a:srgbClr val="FF0000"/>
              </a:solidFill>
            </a:endParaRPr>
          </a:p>
        </p:txBody>
      </p:sp>
    </p:spTree>
    <p:extLst>
      <p:ext uri="{BB962C8B-B14F-4D97-AF65-F5344CB8AC3E}">
        <p14:creationId xmlns:p14="http://schemas.microsoft.com/office/powerpoint/2010/main" val="8279449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1"/>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12"/>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0"/>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4"/>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7" grpId="0" animBg="1"/>
      <p:bldP spid="8" grpId="0" animBg="1"/>
      <p:bldP spid="9" grpId="0" animBg="1"/>
      <p:bldP spid="11" grpId="0" animBg="1"/>
      <p:bldP spid="12" grpId="0" animBg="1"/>
      <p:bldP spid="10" grpId="0"/>
      <p:bldP spid="14" grpId="0"/>
      <p:bldP spid="15" grpId="0"/>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Title 5"/>
          <p:cNvSpPr>
            <a:spLocks noGrp="1"/>
          </p:cNvSpPr>
          <p:nvPr>
            <p:ph type="title"/>
          </p:nvPr>
        </p:nvSpPr>
        <p:spPr>
          <a:xfrm>
            <a:off x="228600" y="228600"/>
            <a:ext cx="8287941" cy="1462089"/>
          </a:xfrm>
        </p:spPr>
        <p:txBody>
          <a:bodyPr/>
          <a:lstStyle/>
          <a:p>
            <a:r>
              <a:rPr lang="en-US" dirty="0" smtClean="0">
                <a:solidFill>
                  <a:srgbClr val="FFC000"/>
                </a:solidFill>
              </a:rPr>
              <a:t>COORDINATION REQUIREMENTS OF A GSA</a:t>
            </a:r>
            <a:br>
              <a:rPr lang="en-US" dirty="0" smtClean="0">
                <a:solidFill>
                  <a:srgbClr val="FFC000"/>
                </a:solidFill>
              </a:rPr>
            </a:br>
            <a:r>
              <a:rPr lang="en-US" dirty="0" smtClean="0"/>
              <a:t>Intra- and Inter-Basin Coordination</a:t>
            </a:r>
            <a:endParaRPr lang="en-US" dirty="0"/>
          </a:p>
        </p:txBody>
      </p:sp>
      <p:sp>
        <p:nvSpPr>
          <p:cNvPr id="7" name="Text Placeholder 6"/>
          <p:cNvSpPr>
            <a:spLocks noGrp="1"/>
          </p:cNvSpPr>
          <p:nvPr>
            <p:ph type="body" idx="1"/>
          </p:nvPr>
        </p:nvSpPr>
        <p:spPr>
          <a:xfrm>
            <a:off x="152400" y="1600200"/>
            <a:ext cx="4343400" cy="2057400"/>
          </a:xfrm>
        </p:spPr>
        <p:txBody>
          <a:bodyPr anchor="t">
            <a:normAutofit/>
          </a:bodyPr>
          <a:lstStyle/>
          <a:p>
            <a:pPr marL="342900" indent="-342900">
              <a:buFont typeface="Arial" panose="020B0604020202020204" pitchFamily="34" charset="0"/>
              <a:buChar char="•"/>
            </a:pPr>
            <a:r>
              <a:rPr lang="en-US" sz="2000" b="0" dirty="0" smtClean="0"/>
              <a:t>Intra-basin coordination is required when multiple GSAs develop multiple GSPs.</a:t>
            </a:r>
          </a:p>
          <a:p>
            <a:pPr marL="342900" indent="-342900">
              <a:buFont typeface="Arial" panose="020B0604020202020204" pitchFamily="34" charset="0"/>
              <a:buChar char="•"/>
            </a:pPr>
            <a:r>
              <a:rPr lang="en-US" sz="2000" b="0" dirty="0" smtClean="0"/>
              <a:t>Requires GSPs use same data and methodologies</a:t>
            </a:r>
            <a:endParaRPr lang="en-US" sz="2000" b="0" dirty="0"/>
          </a:p>
        </p:txBody>
      </p:sp>
      <p:pic>
        <p:nvPicPr>
          <p:cNvPr id="1026" name="Picture 2"/>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tretch>
            <a:fillRect/>
          </a:stretch>
        </p:blipFill>
        <p:spPr bwMode="auto">
          <a:xfrm>
            <a:off x="300227" y="3672840"/>
            <a:ext cx="4119373" cy="31089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Text Placeholder 7"/>
          <p:cNvSpPr>
            <a:spLocks noGrp="1"/>
          </p:cNvSpPr>
          <p:nvPr>
            <p:ph type="body" sz="quarter" idx="3"/>
          </p:nvPr>
        </p:nvSpPr>
        <p:spPr>
          <a:xfrm>
            <a:off x="4629150" y="1600200"/>
            <a:ext cx="4362450" cy="2057400"/>
          </a:xfrm>
        </p:spPr>
        <p:txBody>
          <a:bodyPr anchor="t">
            <a:noAutofit/>
          </a:bodyPr>
          <a:lstStyle/>
          <a:p>
            <a:pPr marL="342900" indent="-342900">
              <a:buFont typeface="Arial" panose="020B0604020202020204" pitchFamily="34" charset="0"/>
              <a:buChar char="•"/>
            </a:pPr>
            <a:r>
              <a:rPr lang="en-US" sz="2000" b="0" dirty="0" smtClean="0"/>
              <a:t>DWR shall evaluate whether a GSP adversely affects the ability of an adjacent basin to implement its GSP.</a:t>
            </a:r>
          </a:p>
          <a:p>
            <a:pPr marL="342900" indent="-342900">
              <a:buFont typeface="Arial" panose="020B0604020202020204" pitchFamily="34" charset="0"/>
              <a:buChar char="•"/>
            </a:pPr>
            <a:r>
              <a:rPr lang="en-US" sz="2000" b="0" dirty="0" smtClean="0"/>
              <a:t>GW can flow across subbasin lines</a:t>
            </a:r>
            <a:endParaRPr lang="en-US" sz="2000" b="0" dirty="0"/>
          </a:p>
        </p:txBody>
      </p:sp>
      <p:pic>
        <p:nvPicPr>
          <p:cNvPr id="1027" name="Picture 3"/>
          <p:cNvPicPr>
            <a:picLocks noGrp="1" noChangeAspect="1" noChangeArrowheads="1"/>
          </p:cNvPicPr>
          <p:nvPr>
            <p:ph sz="quarter" idx="4"/>
          </p:nvPr>
        </p:nvPicPr>
        <p:blipFill>
          <a:blip r:embed="rId3">
            <a:extLst>
              <a:ext uri="{28A0092B-C50C-407E-A947-70E740481C1C}">
                <a14:useLocalDpi xmlns:a14="http://schemas.microsoft.com/office/drawing/2010/main" val="0"/>
              </a:ext>
            </a:extLst>
          </a:blip>
          <a:stretch>
            <a:fillRect/>
          </a:stretch>
        </p:blipFill>
        <p:spPr bwMode="auto">
          <a:xfrm>
            <a:off x="4724400" y="3672840"/>
            <a:ext cx="4107934" cy="31089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Slide Number Placeholder 4"/>
          <p:cNvSpPr>
            <a:spLocks noGrp="1"/>
          </p:cNvSpPr>
          <p:nvPr>
            <p:ph type="sldNum" sz="quarter" idx="12"/>
          </p:nvPr>
        </p:nvSpPr>
        <p:spPr/>
        <p:txBody>
          <a:bodyPr/>
          <a:lstStyle/>
          <a:p>
            <a:fld id="{F53EE09F-FFB5-41D6-A098-47A7243546E5}" type="slidenum">
              <a:rPr lang="en-US" smtClean="0">
                <a:solidFill>
                  <a:prstClr val="white">
                    <a:tint val="75000"/>
                  </a:prstClr>
                </a:solidFill>
              </a:rPr>
              <a:pPr/>
              <a:t>8</a:t>
            </a:fld>
            <a:endParaRPr lang="en-US" dirty="0">
              <a:solidFill>
                <a:prstClr val="white">
                  <a:tint val="75000"/>
                </a:prstClr>
              </a:solidFill>
            </a:endParaRPr>
          </a:p>
        </p:txBody>
      </p:sp>
    </p:spTree>
    <p:extLst>
      <p:ext uri="{BB962C8B-B14F-4D97-AF65-F5344CB8AC3E}">
        <p14:creationId xmlns:p14="http://schemas.microsoft.com/office/powerpoint/2010/main" val="9071527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8">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02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Title 7"/>
          <p:cNvSpPr>
            <a:spLocks noGrp="1"/>
          </p:cNvSpPr>
          <p:nvPr>
            <p:ph type="title"/>
          </p:nvPr>
        </p:nvSpPr>
        <p:spPr/>
        <p:txBody>
          <a:bodyPr>
            <a:normAutofit/>
          </a:bodyPr>
          <a:lstStyle/>
          <a:p>
            <a:r>
              <a:rPr lang="en-US" sz="3400" dirty="0" smtClean="0">
                <a:solidFill>
                  <a:srgbClr val="FFC000"/>
                </a:solidFill>
              </a:rPr>
              <a:t>EXAMPLES OF OVERLAPPING SERVICE AREAS</a:t>
            </a:r>
            <a:endParaRPr lang="en-US" sz="3400" dirty="0">
              <a:solidFill>
                <a:srgbClr val="FFC000"/>
              </a:solidFill>
            </a:endParaRPr>
          </a:p>
        </p:txBody>
      </p:sp>
      <p:sp>
        <p:nvSpPr>
          <p:cNvPr id="4" name="Slide Number Placeholder 3"/>
          <p:cNvSpPr>
            <a:spLocks noGrp="1"/>
          </p:cNvSpPr>
          <p:nvPr>
            <p:ph type="sldNum" sz="quarter" idx="12"/>
          </p:nvPr>
        </p:nvSpPr>
        <p:spPr/>
        <p:txBody>
          <a:bodyPr/>
          <a:lstStyle/>
          <a:p>
            <a:fld id="{F53EE09F-FFB5-41D6-A098-47A7243546E5}" type="slidenum">
              <a:rPr lang="en-US" smtClean="0">
                <a:solidFill>
                  <a:prstClr val="white">
                    <a:tint val="75000"/>
                  </a:prstClr>
                </a:solidFill>
              </a:rPr>
              <a:pPr/>
              <a:t>9</a:t>
            </a:fld>
            <a:endParaRPr lang="en-US" dirty="0">
              <a:solidFill>
                <a:prstClr val="white">
                  <a:tint val="75000"/>
                </a:prstClr>
              </a:solidFill>
            </a:endParaRPr>
          </a:p>
        </p:txBody>
      </p:sp>
      <p:pic>
        <p:nvPicPr>
          <p:cNvPr id="1027" name="Picture 3"/>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255588" y="1219200"/>
            <a:ext cx="8675687" cy="3263870"/>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0" name="TextBox 29"/>
          <p:cNvSpPr txBox="1"/>
          <p:nvPr/>
        </p:nvSpPr>
        <p:spPr>
          <a:xfrm>
            <a:off x="228600" y="4538008"/>
            <a:ext cx="8686800" cy="1938992"/>
          </a:xfrm>
          <a:prstGeom prst="rect">
            <a:avLst/>
          </a:prstGeom>
          <a:noFill/>
        </p:spPr>
        <p:txBody>
          <a:bodyPr wrap="square" rtlCol="0">
            <a:spAutoFit/>
          </a:bodyPr>
          <a:lstStyle/>
          <a:p>
            <a:pPr marL="228600" indent="-228600">
              <a:buFont typeface="Arial" panose="020B0604020202020204" pitchFamily="34" charset="0"/>
              <a:buChar char="•"/>
            </a:pPr>
            <a:r>
              <a:rPr lang="en-US" sz="2000" dirty="0" smtClean="0"/>
              <a:t>GSA 1 is formed – DWR posts GSA notification on 1/15/2016 and the 90-day period ends 4/14/2016.</a:t>
            </a:r>
          </a:p>
          <a:p>
            <a:pPr marL="228600" indent="-228600">
              <a:buFont typeface="Arial" panose="020B0604020202020204" pitchFamily="34" charset="0"/>
              <a:buChar char="•"/>
            </a:pPr>
            <a:r>
              <a:rPr lang="en-US" sz="2000" dirty="0" smtClean="0"/>
              <a:t>GSA 2 is formed – DWR posts notification on 2/1/2016:</a:t>
            </a:r>
          </a:p>
          <a:p>
            <a:pPr marL="685800" lvl="1" indent="-228600">
              <a:buFont typeface="Arial" panose="020B0604020202020204" pitchFamily="34" charset="0"/>
              <a:buChar char="•"/>
            </a:pPr>
            <a:r>
              <a:rPr lang="en-US" sz="2000" dirty="0" smtClean="0"/>
              <a:t>If no overlap exists, the 90-day period ends 5/1/2016.</a:t>
            </a:r>
          </a:p>
          <a:p>
            <a:pPr marL="685800" lvl="1" indent="-228600">
              <a:buFont typeface="Arial" panose="020B0604020202020204" pitchFamily="34" charset="0"/>
              <a:buChar char="•"/>
            </a:pPr>
            <a:r>
              <a:rPr lang="en-US" sz="2000" dirty="0" smtClean="0"/>
              <a:t>If overlap occurs, then both GSA 1 and GSA 2 must comply with 10723.8(c).</a:t>
            </a:r>
          </a:p>
          <a:p>
            <a:pPr marL="228600" indent="-228600">
              <a:buFont typeface="Arial" panose="020B0604020202020204" pitchFamily="34" charset="0"/>
              <a:buChar char="•"/>
            </a:pPr>
            <a:r>
              <a:rPr lang="en-US" sz="2000" dirty="0" smtClean="0"/>
              <a:t>“Material changes” could be required to eliminate overlap.</a:t>
            </a:r>
            <a:endParaRPr lang="en-US" sz="2000" dirty="0"/>
          </a:p>
        </p:txBody>
      </p:sp>
    </p:spTree>
    <p:extLst>
      <p:ext uri="{BB962C8B-B14F-4D97-AF65-F5344CB8AC3E}">
        <p14:creationId xmlns:p14="http://schemas.microsoft.com/office/powerpoint/2010/main" val="4130575742"/>
      </p:ext>
    </p:extLst>
  </p:cSld>
  <p:clrMapOvr>
    <a:masterClrMapping/>
  </p:clrMapOvr>
  <p:timing>
    <p:tnLst>
      <p:par>
        <p:cTn id="1" dur="indefinite" restart="never" nodeType="tmRoot"/>
      </p:par>
    </p:tnLst>
  </p:timing>
</p:sld>
</file>

<file path=ppt/theme/theme1.xml><?xml version="1.0" encoding="utf-8"?>
<a:theme xmlns:a="http://schemas.openxmlformats.org/drawingml/2006/main" name="1_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10.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2_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3_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4_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5_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6_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7_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8.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9.xml><?xml version="1.0" encoding="utf-8"?>
<a:theme xmlns:a="http://schemas.openxmlformats.org/drawingml/2006/main" name="8_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1480</TotalTime>
  <Words>1801</Words>
  <Application>Microsoft Office PowerPoint</Application>
  <PresentationFormat>On-screen Show (4:3)</PresentationFormat>
  <Paragraphs>231</Paragraphs>
  <Slides>21</Slides>
  <Notes>5</Notes>
  <HiddenSlides>0</HiddenSlides>
  <MMClips>0</MMClips>
  <ScaleCrop>false</ScaleCrop>
  <HeadingPairs>
    <vt:vector size="4" baseType="variant">
      <vt:variant>
        <vt:lpstr>Theme</vt:lpstr>
      </vt:variant>
      <vt:variant>
        <vt:i4>9</vt:i4>
      </vt:variant>
      <vt:variant>
        <vt:lpstr>Slide Titles</vt:lpstr>
      </vt:variant>
      <vt:variant>
        <vt:i4>21</vt:i4>
      </vt:variant>
    </vt:vector>
  </HeadingPairs>
  <TitlesOfParts>
    <vt:vector size="30" baseType="lpstr">
      <vt:lpstr>1_Office Theme</vt:lpstr>
      <vt:lpstr>2_Office Theme</vt:lpstr>
      <vt:lpstr>3_Office Theme</vt:lpstr>
      <vt:lpstr>4_Office Theme</vt:lpstr>
      <vt:lpstr>5_Office Theme</vt:lpstr>
      <vt:lpstr>6_Office Theme</vt:lpstr>
      <vt:lpstr>7_Office Theme</vt:lpstr>
      <vt:lpstr>Office Theme</vt:lpstr>
      <vt:lpstr>8_Office Theme</vt:lpstr>
      <vt:lpstr>Sustainable Groundwater Management Act (SGMA) Update  Stanislaus County Water Advisory Committee  November 18, 2015</vt:lpstr>
      <vt:lpstr>SGMA Overview </vt:lpstr>
      <vt:lpstr>PowerPoint Presentation</vt:lpstr>
      <vt:lpstr>SGMA MILESTONES (2015-2025)</vt:lpstr>
      <vt:lpstr>WHO NEEDS TO FORM A GSA? http://water.ca.gov/groundwater/sgm/SGM_BasinPriority.cfm</vt:lpstr>
      <vt:lpstr>RESPONSIBILITIES OF A GSA</vt:lpstr>
      <vt:lpstr>EXAMPLE OF JURISDICTIONAL CHALLENGES Potential for Service Area Conflicts</vt:lpstr>
      <vt:lpstr>COORDINATION REQUIREMENTS OF A GSA Intra- and Inter-Basin Coordination</vt:lpstr>
      <vt:lpstr>EXAMPLES OF OVERLAPPING SERVICE AREAS</vt:lpstr>
      <vt:lpstr>INTRA-BASIN COORDINATION</vt:lpstr>
      <vt:lpstr>SENATE BILL 13 CHANGES TO SGMA ( pertaining to GSA formation)</vt:lpstr>
      <vt:lpstr>SB 13 IMPLEMENTATION TIMELINE Performing Completeness Reviews</vt:lpstr>
      <vt:lpstr>FORMATION OF A GSA </vt:lpstr>
      <vt:lpstr>FORMATION OF A GSA Notification to DWR</vt:lpstr>
      <vt:lpstr>FORMATION OF A GSA Overlapping Service Area Boundaries</vt:lpstr>
      <vt:lpstr>FORMATION OF A GSA Exceeding Service Area Boundaries:</vt:lpstr>
      <vt:lpstr>DWR COMPLETENESS REVIEW</vt:lpstr>
      <vt:lpstr>Water Management Planning Tool http://water.ca.gov/groundwater/boundaries.cfm</vt:lpstr>
      <vt:lpstr>Groundwater Basin Boundary Assessment Tool https://gis.water.ca.gov/app/bbat/</vt:lpstr>
      <vt:lpstr>Groundwater Information Center Interactive Map Application</vt:lpstr>
      <vt:lpstr>Additional Information</vt:lpstr>
    </vt:vector>
  </TitlesOfParts>
  <Company>CA Department of Water Resources</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Sustainable Groundwater Management Act</dc:title>
  <dc:creator>Nordberg, Mark@DWR</dc:creator>
  <cp:lastModifiedBy>Walter Ward1</cp:lastModifiedBy>
  <cp:revision>8</cp:revision>
  <cp:lastPrinted>2015-11-17T22:17:04Z</cp:lastPrinted>
  <dcterms:created xsi:type="dcterms:W3CDTF">2015-10-16T16:50:44Z</dcterms:created>
  <dcterms:modified xsi:type="dcterms:W3CDTF">2015-11-17T23:02:12Z</dcterms:modified>
</cp:coreProperties>
</file>