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6" r:id="rId4"/>
    <p:sldId id="258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7010400" cy="9236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2502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/>
          <a:lstStyle>
            <a:lvl1pPr algn="r">
              <a:defRPr sz="1200"/>
            </a:lvl1pPr>
          </a:lstStyle>
          <a:p>
            <a:fld id="{1DC13158-6B12-4920-948A-F1F09573470D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5388" y="692150"/>
            <a:ext cx="4619625" cy="34639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830" tIns="46415" rIns="92830" bIns="46415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387136"/>
            <a:ext cx="5608320" cy="4156234"/>
          </a:xfrm>
          <a:prstGeom prst="rect">
            <a:avLst/>
          </a:prstGeom>
        </p:spPr>
        <p:txBody>
          <a:bodyPr vert="horz" lIns="92830" tIns="46415" rIns="92830" bIns="46415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772668"/>
            <a:ext cx="3037840" cy="461804"/>
          </a:xfrm>
          <a:prstGeom prst="rect">
            <a:avLst/>
          </a:prstGeom>
        </p:spPr>
        <p:txBody>
          <a:bodyPr vert="horz" lIns="92830" tIns="46415" rIns="92830" bIns="46415" rtlCol="0" anchor="b"/>
          <a:lstStyle>
            <a:lvl1pPr algn="r">
              <a:defRPr sz="1200"/>
            </a:lvl1pPr>
          </a:lstStyle>
          <a:p>
            <a:fld id="{82D21D00-F773-4F20-BC6D-35041AB649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12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 cap="rnd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640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462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36707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4991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1290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1430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7176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7496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576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843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3275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9ADA7E-B801-4F18-B22E-B2A1137E48BE}" type="datetimeFigureOut">
              <a:rPr lang="en-US" smtClean="0"/>
              <a:t>10/8/2014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4B472-43A4-4457-AA33-0EE4382B9B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572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" y="76200"/>
            <a:ext cx="8915400" cy="2057400"/>
          </a:xfrm>
        </p:spPr>
        <p:txBody>
          <a:bodyPr>
            <a:noAutofit/>
          </a:bodyPr>
          <a:lstStyle/>
          <a:p>
            <a:pPr fontAlgn="base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Water Well Moratorium Framework Discussion</a:t>
            </a:r>
            <a:r>
              <a:rPr lang="en-US" sz="4000" dirty="0" smtClean="0">
                <a:solidFill>
                  <a:srgbClr val="FFFF00"/>
                </a:solidFill>
                <a:effectLst/>
                <a:latin typeface="Arial Bold" panose="020B0704020202020204" pitchFamily="34" charset="0"/>
                <a:cs typeface="Arial Bold" panose="020B0704020202020204" pitchFamily="34" charset="0"/>
              </a:rPr>
              <a:t> </a:t>
            </a:r>
            <a:endParaRPr lang="en-US" sz="4000" dirty="0">
              <a:solidFill>
                <a:srgbClr val="FFFF00"/>
              </a:solidFill>
              <a:latin typeface="Arial Bold" panose="020B0704020202020204" pitchFamily="34" charset="0"/>
              <a:cs typeface="Arial Bold" panose="020B0704020202020204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>
            <a:noAutofit/>
          </a:bodyPr>
          <a:lstStyle/>
          <a:p>
            <a:pPr marL="0" indent="0" fontAlgn="base">
              <a:buNone/>
            </a:pPr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question of a water well moratorium has been raised for the </a:t>
            </a: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Advisory Committee to </a:t>
            </a:r>
            <a:r>
              <a:rPr lang="en-US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consider as </a:t>
            </a: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recommendation to the Stanislaus County Board of Supervisors as a call for action </a:t>
            </a:r>
          </a:p>
          <a:p>
            <a:pPr marL="0" indent="0" fontAlgn="base">
              <a:buNone/>
            </a:pP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 fontAlgn="base">
              <a:buNone/>
            </a:pP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b="1" i="1" u="sng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DOES THIS MEAN?</a:t>
            </a:r>
            <a:endParaRPr lang="en-US" b="1" i="1" u="sng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en-US" sz="2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4152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Why?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81600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means to achieve what end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purpose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intention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will it achieve ?</a:t>
            </a:r>
          </a:p>
          <a:p>
            <a:pPr fontAlgn="base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the benefits &amp; risks ?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2398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Where?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953000"/>
          </a:xfrm>
        </p:spPr>
        <p:txBody>
          <a:bodyPr>
            <a:normAutofit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a water well moratorium be declared County-wide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a water well moratorium be declared for only specific geographic areas within the County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so, where, why and how ?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fontAlgn="base">
              <a:buNone/>
            </a:pPr>
            <a:endParaRPr lang="en-US" dirty="0">
              <a:solidFill>
                <a:srgbClr val="FFFF00"/>
              </a:solidFill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78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0944508"/>
              </p:ext>
            </p:extLst>
          </p:nvPr>
        </p:nvGraphicFramePr>
        <p:xfrm>
          <a:off x="96285" y="609600"/>
          <a:ext cx="8831228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Acrobat Document" r:id="rId3" imgW="11658397" imgH="7543800" progId="AcroExch.Document.11">
                  <p:embed/>
                </p:oleObj>
              </mc:Choice>
              <mc:Fallback>
                <p:oleObj name="Acrobat Document" r:id="rId3" imgW="11658397" imgH="7543800" progId="AcroExch.Document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285" y="609600"/>
                        <a:ext cx="8831228" cy="5715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1BB39F-89D7-4712-8C0C-28034047B3DC}" type="slidenum">
              <a:rPr lang="en-US" smtClean="0"/>
              <a:t>4</a:t>
            </a:fld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934200" y="5486400"/>
            <a:ext cx="1676400" cy="5334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603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Autofit/>
          </a:bodyPr>
          <a:lstStyle/>
          <a:p>
            <a:pPr fontAlgn="base"/>
            <a:r>
              <a:rPr lang="en-US" sz="4000" dirty="0" smtClean="0">
                <a:solidFill>
                  <a:srgbClr val="FFFF00"/>
                </a:solidFill>
                <a:latin typeface="Arial Bold" panose="020B0704020202020204" pitchFamily="34" charset="0"/>
                <a:cs typeface="Arial Bold" panose="020B0704020202020204" pitchFamily="34" charset="0"/>
              </a:rPr>
              <a:t>Who?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Autofit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Should the moratorium affect all water use classes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 &amp; Irrigation ?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 supply ?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?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Water Supply ?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fontAlgn="base"/>
            <a:r>
              <a:rPr lang="en-US" sz="32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Others ?</a:t>
            </a:r>
            <a:endParaRPr lang="en-US" sz="32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09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1"/>
          <p:cNvSpPr>
            <a:spLocks noGrp="1" noChangeArrowheads="1"/>
          </p:cNvSpPr>
          <p:nvPr>
            <p:ph type="title"/>
          </p:nvPr>
        </p:nvSpPr>
        <p:spPr>
          <a:xfrm>
            <a:off x="152400" y="228600"/>
            <a:ext cx="8839200" cy="1066800"/>
          </a:xfrm>
        </p:spPr>
        <p:txBody>
          <a:bodyPr lIns="0" tIns="0" rIns="0" bIns="0">
            <a:noAutofit/>
          </a:bodyPr>
          <a:lstStyle/>
          <a:p>
            <a:pPr algn="ctr" defTabSz="914400" eaLnBrk="1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What? </a:t>
            </a:r>
            <a:endParaRPr lang="en-US" altLang="en-US" sz="4000" u="sng" dirty="0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52400" y="1524000"/>
            <a:ext cx="8839200" cy="4572000"/>
          </a:xfrm>
        </p:spPr>
        <p:txBody>
          <a:bodyPr lIns="0" tIns="0" rIns="0" bIns="0">
            <a:norm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new </a:t>
            </a:r>
            <a:r>
              <a:rPr lang="en-US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permits</a:t>
            </a: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issued ?</a:t>
            </a:r>
          </a:p>
          <a:p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“New” vs. “Replacement” ?</a:t>
            </a:r>
          </a:p>
          <a:p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“Emergency” ?</a:t>
            </a:r>
          </a:p>
          <a:p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 all well </a:t>
            </a:r>
            <a:r>
              <a:rPr lang="en-US" i="1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drilling</a:t>
            </a:r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(even if a permit has been issued) ?</a:t>
            </a:r>
            <a:endParaRPr lang="en-US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914400" eaLnBrk="1">
              <a:spcBef>
                <a:spcPts val="700"/>
              </a:spcBef>
              <a:buFontTx/>
              <a:buChar char="•"/>
            </a:pPr>
            <a:endParaRPr lang="en-US" altLang="en-US" sz="2400" dirty="0" smtClean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42049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By what mechanism would a moratorium be accomplished ?</a:t>
            </a:r>
          </a:p>
          <a:p>
            <a:pPr fontAlgn="base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 use nexus ?</a:t>
            </a:r>
          </a:p>
          <a:p>
            <a:pPr fontAlgn="base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Public Health, Safety or Welfare ?</a:t>
            </a:r>
          </a:p>
          <a:p>
            <a:pPr fontAlgn="base"/>
            <a:endParaRPr lang="en-US" dirty="0" smtClean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would it be enforced ?</a:t>
            </a:r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How ?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22123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</p:spPr>
        <p:txBody>
          <a:bodyPr>
            <a:noAutofit/>
          </a:bodyPr>
          <a:lstStyle/>
          <a:p>
            <a:pPr fontAlgn="base"/>
            <a:r>
              <a:rPr lang="en-US" sz="3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long should a moratorium be in place ?</a:t>
            </a:r>
          </a:p>
          <a:p>
            <a:pPr fontAlgn="base"/>
            <a:r>
              <a:rPr lang="en-US" sz="3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would be the circumstances under which the moratorium would be lifted ?</a:t>
            </a:r>
          </a:p>
          <a:p>
            <a:pPr fontAlgn="base"/>
            <a:r>
              <a:rPr lang="en-US" sz="3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nature of the work or activity that will be accomplished in the interim ?</a:t>
            </a:r>
          </a:p>
          <a:p>
            <a:pPr fontAlgn="base"/>
            <a:r>
              <a:rPr lang="en-US" sz="3000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will a moratorium improve upon the gathering of information in compliance with the requirements of the Sustainable Groundwater Management Act ?</a:t>
            </a:r>
            <a:endParaRPr lang="en-US" sz="30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Duration?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43137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en-US" sz="3100" b="1" dirty="0" smtClean="0">
                <a:solidFill>
                  <a:srgbClr val="FFFF00"/>
                </a:solidFill>
              </a:rPr>
              <a:t>	</a:t>
            </a:r>
            <a:r>
              <a:rPr lang="en-US" dirty="0" smtClean="0">
                <a:effectLst/>
              </a:rPr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is the proposal(s) ?</a:t>
            </a:r>
          </a:p>
          <a:p>
            <a:pPr fontAlgn="base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Where ?</a:t>
            </a: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Who ?</a:t>
            </a: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?</a:t>
            </a: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?</a:t>
            </a: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Duration ?</a:t>
            </a:r>
          </a:p>
          <a:p>
            <a:pPr fontAlgn="base"/>
            <a:endParaRPr lang="en-US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fontAlgn="base"/>
            <a:r>
              <a:rPr lang="en-US" dirty="0" smtClean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WHY ?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81000" y="76200"/>
            <a:ext cx="8458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sz="4000" u="sng" dirty="0" smtClean="0">
                <a:solidFill>
                  <a:srgbClr val="FFFF00"/>
                </a:solidFill>
                <a:latin typeface="Arial Bold" charset="0"/>
                <a:ea typeface="Arial Bold" charset="0"/>
                <a:cs typeface="Arial Bold" charset="0"/>
                <a:sym typeface="Arial Bold" charset="0"/>
              </a:rPr>
              <a:t>The Question 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466505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277</Words>
  <Application>Microsoft Office PowerPoint</Application>
  <PresentationFormat>On-screen Show (4:3)</PresentationFormat>
  <Paragraphs>63</Paragraphs>
  <Slides>9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Office Theme</vt:lpstr>
      <vt:lpstr>Acrobat Document</vt:lpstr>
      <vt:lpstr>Water Well Moratorium Framework Discussion </vt:lpstr>
      <vt:lpstr>Why? </vt:lpstr>
      <vt:lpstr>Where? </vt:lpstr>
      <vt:lpstr>PowerPoint Presentation</vt:lpstr>
      <vt:lpstr>Who? </vt:lpstr>
      <vt:lpstr>What? </vt:lpstr>
      <vt:lpstr>  </vt:lpstr>
      <vt:lpstr>  </vt:lpstr>
      <vt:lpstr>  </vt:lpstr>
    </vt:vector>
  </TitlesOfParts>
  <Company>DER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Walter Ward</dc:creator>
  <cp:lastModifiedBy>Walter Ward</cp:lastModifiedBy>
  <cp:revision>16</cp:revision>
  <cp:lastPrinted>2014-10-08T18:03:47Z</cp:lastPrinted>
  <dcterms:created xsi:type="dcterms:W3CDTF">2014-09-23T17:05:16Z</dcterms:created>
  <dcterms:modified xsi:type="dcterms:W3CDTF">2014-10-08T21:03:28Z</dcterms:modified>
</cp:coreProperties>
</file>