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593A30-E6FF-434F-ABEA-70C288A05E6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5B30CDBC-BD8E-468C-962B-21CD5F6E44E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6500" b="1" u="sng" dirty="0" smtClean="0"/>
            <a:t>GMP</a:t>
          </a:r>
        </a:p>
        <a:p>
          <a:r>
            <a:rPr lang="en-US" sz="1600" b="1" u="sng" dirty="0" smtClean="0"/>
            <a:t>Sustainable </a:t>
          </a:r>
        </a:p>
        <a:p>
          <a:r>
            <a:rPr lang="en-US" sz="1600" b="1" u="sng" dirty="0" smtClean="0"/>
            <a:t>Groundwater </a:t>
          </a:r>
        </a:p>
        <a:p>
          <a:r>
            <a:rPr lang="en-US" sz="1600" b="1" u="sng" dirty="0" smtClean="0"/>
            <a:t>Management</a:t>
          </a:r>
          <a:endParaRPr lang="en-US" sz="1600" b="1" u="sng" dirty="0"/>
        </a:p>
      </dgm:t>
    </dgm:pt>
    <dgm:pt modelId="{56408281-35CC-465E-8FAF-F59C53E308C3}" type="parTrans" cxnId="{8C4034CD-92F2-4452-9438-D5871CCB9219}">
      <dgm:prSet/>
      <dgm:spPr/>
      <dgm:t>
        <a:bodyPr/>
        <a:lstStyle/>
        <a:p>
          <a:endParaRPr lang="en-US"/>
        </a:p>
      </dgm:t>
    </dgm:pt>
    <dgm:pt modelId="{19CB2D84-61AC-49CA-AC85-DCB7CDBAFC4A}" type="sibTrans" cxnId="{8C4034CD-92F2-4452-9438-D5871CCB9219}">
      <dgm:prSet/>
      <dgm:spPr/>
      <dgm:t>
        <a:bodyPr/>
        <a:lstStyle/>
        <a:p>
          <a:endParaRPr lang="en-US"/>
        </a:p>
      </dgm:t>
    </dgm:pt>
    <dgm:pt modelId="{56C5FC22-3671-47B3-80AA-F81C52A69188}">
      <dgm:prSet phldrT="[Text]"/>
      <dgm:spPr>
        <a:solidFill>
          <a:srgbClr val="F7FC1C">
            <a:alpha val="49804"/>
          </a:srgbClr>
        </a:solidFill>
      </dgm:spPr>
      <dgm:t>
        <a:bodyPr/>
        <a:lstStyle/>
        <a:p>
          <a:r>
            <a:rPr lang="en-US" dirty="0" smtClean="0"/>
            <a:t>No GMP</a:t>
          </a:r>
          <a:endParaRPr lang="en-US" dirty="0"/>
        </a:p>
      </dgm:t>
    </dgm:pt>
    <dgm:pt modelId="{286CB7DA-60B7-4C5A-9D83-15AB10BE262C}" type="parTrans" cxnId="{51E5CE83-2F47-433A-86C7-BFBBF20376D8}">
      <dgm:prSet/>
      <dgm:spPr/>
      <dgm:t>
        <a:bodyPr/>
        <a:lstStyle/>
        <a:p>
          <a:endParaRPr lang="en-US"/>
        </a:p>
      </dgm:t>
    </dgm:pt>
    <dgm:pt modelId="{C757964A-2556-41A9-AF0E-D770EF3A6BD3}" type="sibTrans" cxnId="{51E5CE83-2F47-433A-86C7-BFBBF20376D8}">
      <dgm:prSet/>
      <dgm:spPr/>
      <dgm:t>
        <a:bodyPr/>
        <a:lstStyle/>
        <a:p>
          <a:endParaRPr lang="en-US"/>
        </a:p>
      </dgm:t>
    </dgm:pt>
    <dgm:pt modelId="{2C226A5F-0EBD-4DE3-AC6F-3F05653B434A}" type="pres">
      <dgm:prSet presAssocID="{DD593A30-E6FF-434F-ABEA-70C288A05E65}" presName="compositeShape" presStyleCnt="0">
        <dgm:presLayoutVars>
          <dgm:chMax val="7"/>
          <dgm:dir/>
          <dgm:resizeHandles val="exact"/>
        </dgm:presLayoutVars>
      </dgm:prSet>
      <dgm:spPr/>
    </dgm:pt>
    <dgm:pt modelId="{CC9EE77E-43B4-437F-809B-F546002AE59C}" type="pres">
      <dgm:prSet presAssocID="{5B30CDBC-BD8E-468C-962B-21CD5F6E44E5}" presName="circ1" presStyleLbl="vennNode1" presStyleIdx="0" presStyleCnt="2" custLinFactNeighborX="-15311" custLinFactNeighborY="-13514"/>
      <dgm:spPr/>
      <dgm:t>
        <a:bodyPr/>
        <a:lstStyle/>
        <a:p>
          <a:endParaRPr lang="en-US"/>
        </a:p>
      </dgm:t>
    </dgm:pt>
    <dgm:pt modelId="{EC551E21-286F-4121-8B2E-11CCE5DE5004}" type="pres">
      <dgm:prSet presAssocID="{5B30CDBC-BD8E-468C-962B-21CD5F6E44E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088A65-CDD7-4957-9510-ACFAE62B9DA0}" type="pres">
      <dgm:prSet presAssocID="{56C5FC22-3671-47B3-80AA-F81C52A69188}" presName="circ2" presStyleLbl="vennNode1" presStyleIdx="1" presStyleCnt="2" custLinFactNeighborX="450" custLinFactNeighborY="-23048"/>
      <dgm:spPr/>
      <dgm:t>
        <a:bodyPr/>
        <a:lstStyle/>
        <a:p>
          <a:endParaRPr lang="en-US"/>
        </a:p>
      </dgm:t>
    </dgm:pt>
    <dgm:pt modelId="{16746371-4929-4767-BCAE-9F148C7B9222}" type="pres">
      <dgm:prSet presAssocID="{56C5FC22-3671-47B3-80AA-F81C52A6918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C4034CD-92F2-4452-9438-D5871CCB9219}" srcId="{DD593A30-E6FF-434F-ABEA-70C288A05E65}" destId="{5B30CDBC-BD8E-468C-962B-21CD5F6E44E5}" srcOrd="0" destOrd="0" parTransId="{56408281-35CC-465E-8FAF-F59C53E308C3}" sibTransId="{19CB2D84-61AC-49CA-AC85-DCB7CDBAFC4A}"/>
    <dgm:cxn modelId="{51E5CE83-2F47-433A-86C7-BFBBF20376D8}" srcId="{DD593A30-E6FF-434F-ABEA-70C288A05E65}" destId="{56C5FC22-3671-47B3-80AA-F81C52A69188}" srcOrd="1" destOrd="0" parTransId="{286CB7DA-60B7-4C5A-9D83-15AB10BE262C}" sibTransId="{C757964A-2556-41A9-AF0E-D770EF3A6BD3}"/>
    <dgm:cxn modelId="{B7253787-BCB9-4C6F-8128-A02D6D0AFBF7}" type="presOf" srcId="{56C5FC22-3671-47B3-80AA-F81C52A69188}" destId="{16746371-4929-4767-BCAE-9F148C7B9222}" srcOrd="1" destOrd="0" presId="urn:microsoft.com/office/officeart/2005/8/layout/venn1"/>
    <dgm:cxn modelId="{B2A8F8C6-F173-464E-A81C-0A475F553220}" type="presOf" srcId="{5B30CDBC-BD8E-468C-962B-21CD5F6E44E5}" destId="{CC9EE77E-43B4-437F-809B-F546002AE59C}" srcOrd="0" destOrd="0" presId="urn:microsoft.com/office/officeart/2005/8/layout/venn1"/>
    <dgm:cxn modelId="{3DCF129D-04AF-46D4-8B0D-810C5B7CAFF6}" type="presOf" srcId="{5B30CDBC-BD8E-468C-962B-21CD5F6E44E5}" destId="{EC551E21-286F-4121-8B2E-11CCE5DE5004}" srcOrd="1" destOrd="0" presId="urn:microsoft.com/office/officeart/2005/8/layout/venn1"/>
    <dgm:cxn modelId="{8AE8F46B-97B2-43D5-BB09-AE77F8F5BF5D}" type="presOf" srcId="{56C5FC22-3671-47B3-80AA-F81C52A69188}" destId="{D3088A65-CDD7-4957-9510-ACFAE62B9DA0}" srcOrd="0" destOrd="0" presId="urn:microsoft.com/office/officeart/2005/8/layout/venn1"/>
    <dgm:cxn modelId="{D9DED8C3-64BD-45B7-AFBE-E7C81EDAF0BE}" type="presOf" srcId="{DD593A30-E6FF-434F-ABEA-70C288A05E65}" destId="{2C226A5F-0EBD-4DE3-AC6F-3F05653B434A}" srcOrd="0" destOrd="0" presId="urn:microsoft.com/office/officeart/2005/8/layout/venn1"/>
    <dgm:cxn modelId="{CC4E963D-B964-4248-AF67-36059DEBB7FA}" type="presParOf" srcId="{2C226A5F-0EBD-4DE3-AC6F-3F05653B434A}" destId="{CC9EE77E-43B4-437F-809B-F546002AE59C}" srcOrd="0" destOrd="0" presId="urn:microsoft.com/office/officeart/2005/8/layout/venn1"/>
    <dgm:cxn modelId="{34005A25-8B85-4BA3-938E-B8146CE20E53}" type="presParOf" srcId="{2C226A5F-0EBD-4DE3-AC6F-3F05653B434A}" destId="{EC551E21-286F-4121-8B2E-11CCE5DE5004}" srcOrd="1" destOrd="0" presId="urn:microsoft.com/office/officeart/2005/8/layout/venn1"/>
    <dgm:cxn modelId="{03D8AF55-76E7-4127-9ADB-DB86A0E4F99F}" type="presParOf" srcId="{2C226A5F-0EBD-4DE3-AC6F-3F05653B434A}" destId="{D3088A65-CDD7-4957-9510-ACFAE62B9DA0}" srcOrd="2" destOrd="0" presId="urn:microsoft.com/office/officeart/2005/8/layout/venn1"/>
    <dgm:cxn modelId="{7FEEAB86-B8FD-4D33-93A7-12D5DB0E688C}" type="presParOf" srcId="{2C226A5F-0EBD-4DE3-AC6F-3F05653B434A}" destId="{16746371-4929-4767-BCAE-9F148C7B9222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9EE77E-43B4-437F-809B-F546002AE59C}">
      <dsp:nvSpPr>
        <dsp:cNvPr id="0" name=""/>
        <dsp:cNvSpPr/>
      </dsp:nvSpPr>
      <dsp:spPr>
        <a:xfrm>
          <a:off x="0" y="0"/>
          <a:ext cx="3383280" cy="3383279"/>
        </a:xfrm>
        <a:prstGeom prst="ellipse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u="sng" kern="1200" dirty="0" smtClean="0"/>
            <a:t>GMP</a:t>
          </a:r>
        </a:p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sng" kern="1200" dirty="0" smtClean="0"/>
            <a:t>Sustainable </a:t>
          </a:r>
        </a:p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sng" kern="1200" dirty="0" smtClean="0"/>
            <a:t>Groundwater </a:t>
          </a:r>
        </a:p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sng" kern="1200" dirty="0" smtClean="0"/>
            <a:t>Management</a:t>
          </a:r>
          <a:endParaRPr lang="en-US" sz="1600" b="1" u="sng" kern="1200" dirty="0"/>
        </a:p>
      </dsp:txBody>
      <dsp:txXfrm>
        <a:off x="472439" y="398961"/>
        <a:ext cx="1950720" cy="2585357"/>
      </dsp:txXfrm>
    </dsp:sp>
    <dsp:sp modelId="{D3088A65-CDD7-4957-9510-ACFAE62B9DA0}">
      <dsp:nvSpPr>
        <dsp:cNvPr id="0" name=""/>
        <dsp:cNvSpPr/>
      </dsp:nvSpPr>
      <dsp:spPr>
        <a:xfrm>
          <a:off x="2590784" y="0"/>
          <a:ext cx="3383280" cy="3383279"/>
        </a:xfrm>
        <a:prstGeom prst="ellipse">
          <a:avLst/>
        </a:prstGeom>
        <a:solidFill>
          <a:srgbClr val="F7FC1C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No GMP</a:t>
          </a:r>
          <a:endParaRPr lang="en-US" sz="6500" kern="1200" dirty="0"/>
        </a:p>
      </dsp:txBody>
      <dsp:txXfrm>
        <a:off x="3550904" y="398961"/>
        <a:ext cx="1950720" cy="25853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80870-BE9E-4C72-9AD0-0EC30C6DBEFF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BA29A-B877-4639-9AC8-DAEE22038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929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80870-BE9E-4C72-9AD0-0EC30C6DBEFF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BA29A-B877-4639-9AC8-DAEE22038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572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80870-BE9E-4C72-9AD0-0EC30C6DBEFF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BA29A-B877-4639-9AC8-DAEE22038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341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80870-BE9E-4C72-9AD0-0EC30C6DBEFF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BA29A-B877-4639-9AC8-DAEE22038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084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80870-BE9E-4C72-9AD0-0EC30C6DBEFF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BA29A-B877-4639-9AC8-DAEE22038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486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80870-BE9E-4C72-9AD0-0EC30C6DBEFF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BA29A-B877-4639-9AC8-DAEE22038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014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80870-BE9E-4C72-9AD0-0EC30C6DBEFF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BA29A-B877-4639-9AC8-DAEE22038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89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80870-BE9E-4C72-9AD0-0EC30C6DBEFF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BA29A-B877-4639-9AC8-DAEE22038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615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80870-BE9E-4C72-9AD0-0EC30C6DBEFF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BA29A-B877-4639-9AC8-DAEE22038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487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80870-BE9E-4C72-9AD0-0EC30C6DBEFF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BA29A-B877-4639-9AC8-DAEE22038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81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80870-BE9E-4C72-9AD0-0EC30C6DBEFF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BA29A-B877-4639-9AC8-DAEE22038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867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80870-BE9E-4C72-9AD0-0EC30C6DBEFF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BA29A-B877-4639-9AC8-DAEE22038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5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7924226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1615066" y="4876800"/>
            <a:ext cx="34194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Performance Metrics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Data Collection</a:t>
            </a:r>
          </a:p>
          <a:p>
            <a:r>
              <a:rPr lang="en-US" dirty="0"/>
              <a:t>	</a:t>
            </a:r>
            <a:r>
              <a:rPr lang="en-US" dirty="0" smtClean="0"/>
              <a:t>Water Level</a:t>
            </a:r>
          </a:p>
          <a:p>
            <a:r>
              <a:rPr lang="en-US" dirty="0"/>
              <a:t>	</a:t>
            </a:r>
            <a:r>
              <a:rPr lang="en-US" dirty="0" err="1" smtClean="0"/>
              <a:t>Pumpage</a:t>
            </a:r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Water Quality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Compliance Reporting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2977141" y="583653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New activities in a GMP area </a:t>
            </a:r>
            <a:endParaRPr lang="en-US" dirty="0"/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4343400" y="952985"/>
            <a:ext cx="152400" cy="1980715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6096000" y="228600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Presumed to be unsustainable groundwater extraction, subject to review (GW Ordinance)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5170918" y="4821690"/>
            <a:ext cx="3505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GWO (Conditional Use)</a:t>
            </a:r>
          </a:p>
          <a:p>
            <a:r>
              <a:rPr lang="en-US" dirty="0" smtClean="0"/>
              <a:t>Three-pronged “test”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Demonstrate R &amp; B 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Evaluate potential for harm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Mitigation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Consistent with public interest</a:t>
            </a:r>
          </a:p>
          <a:p>
            <a:r>
              <a:rPr lang="en-US" dirty="0" smtClean="0"/>
              <a:t>Permit Term linked to GMP</a:t>
            </a:r>
            <a:endParaRPr lang="en-US" dirty="0"/>
          </a:p>
        </p:txBody>
      </p:sp>
      <p:sp>
        <p:nvSpPr>
          <p:cNvPr id="77" name="Left Brace 76"/>
          <p:cNvSpPr/>
          <p:nvPr/>
        </p:nvSpPr>
        <p:spPr>
          <a:xfrm>
            <a:off x="5881743" y="241240"/>
            <a:ext cx="155448" cy="1054159"/>
          </a:xfrm>
          <a:prstGeom prst="leftBrac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Arrow Connector 79"/>
          <p:cNvCxnSpPr/>
          <p:nvPr/>
        </p:nvCxnSpPr>
        <p:spPr>
          <a:xfrm flipH="1">
            <a:off x="6629400" y="1428929"/>
            <a:ext cx="990600" cy="1466671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499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58</Words>
  <Application>Microsoft Office PowerPoint</Application>
  <PresentationFormat>On-screen Show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Walter Ward</dc:creator>
  <cp:lastModifiedBy>Walter Ward</cp:lastModifiedBy>
  <cp:revision>1</cp:revision>
  <dcterms:created xsi:type="dcterms:W3CDTF">2014-08-13T17:43:47Z</dcterms:created>
  <dcterms:modified xsi:type="dcterms:W3CDTF">2014-08-13T17:44:48Z</dcterms:modified>
</cp:coreProperties>
</file>