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74" r:id="rId3"/>
    <p:sldId id="276" r:id="rId4"/>
    <p:sldId id="269" r:id="rId5"/>
    <p:sldId id="270" r:id="rId6"/>
    <p:sldId id="271" r:id="rId7"/>
    <p:sldId id="272" r:id="rId8"/>
    <p:sldId id="267" r:id="rId9"/>
    <p:sldId id="266" r:id="rId10"/>
    <p:sldId id="268" r:id="rId11"/>
    <p:sldId id="273" r:id="rId1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49" autoAdjust="0"/>
  </p:normalViewPr>
  <p:slideViewPr>
    <p:cSldViewPr>
      <p:cViewPr>
        <p:scale>
          <a:sx n="111" d="100"/>
          <a:sy n="111" d="100"/>
        </p:scale>
        <p:origin x="-161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B195E4E4-2D73-45D6-875C-1674316D9519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31FEF986-8C96-4116-B8C0-E74413EF0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8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880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53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0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3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2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3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37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43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32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86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79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706B5-631E-4B86-93C8-D4EFD380C2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813C1-7139-4CD1-85AE-E4F9B7B97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5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Statewide Hydrologic Conditions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Mid-March 2015 Update</a:t>
            </a:r>
          </a:p>
        </p:txBody>
      </p:sp>
    </p:spTree>
    <p:extLst>
      <p:ext uri="{BB962C8B-B14F-4D97-AF65-F5344CB8AC3E}">
        <p14:creationId xmlns:p14="http://schemas.microsoft.com/office/powerpoint/2010/main" val="386056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ervoir Storage Level Plot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86996"/>
            <a:ext cx="86106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99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dec.water.ca.gov/icons/PLOT_SWC.201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"/>
            <a:ext cx="8037344" cy="641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640536"/>
              </p:ext>
            </p:extLst>
          </p:nvPr>
        </p:nvGraphicFramePr>
        <p:xfrm>
          <a:off x="328682" y="281807"/>
          <a:ext cx="8510518" cy="6576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Acrobat Document" r:id="rId3" imgW="10477376" imgH="8096220" progId="AcroExch.Document.11">
                  <p:embed/>
                </p:oleObj>
              </mc:Choice>
              <mc:Fallback>
                <p:oleObj name="Acrobat Document" r:id="rId3" imgW="10477376" imgH="809622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682" y="281807"/>
                        <a:ext cx="8510518" cy="6576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715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104247"/>
              </p:ext>
            </p:extLst>
          </p:nvPr>
        </p:nvGraphicFramePr>
        <p:xfrm>
          <a:off x="207655" y="306050"/>
          <a:ext cx="8479145" cy="655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Acrobat Document" r:id="rId3" imgW="10477376" imgH="8096220" progId="AcroExch.Document.11">
                  <p:embed/>
                </p:oleObj>
              </mc:Choice>
              <mc:Fallback>
                <p:oleObj name="Acrobat Document" r:id="rId3" imgW="10477376" imgH="809622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655" y="306050"/>
                        <a:ext cx="8479145" cy="655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04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038373"/>
              </p:ext>
            </p:extLst>
          </p:nvPr>
        </p:nvGraphicFramePr>
        <p:xfrm>
          <a:off x="1981200" y="250699"/>
          <a:ext cx="4805778" cy="6607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Acrobat Document" r:id="rId3" imgW="5486400" imgH="7543800" progId="AcroExch.Document.11">
                  <p:embed/>
                </p:oleObj>
              </mc:Choice>
              <mc:Fallback>
                <p:oleObj name="Acrobat Document" r:id="rId3" imgW="5486400" imgH="7543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250699"/>
                        <a:ext cx="4805778" cy="6607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07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ervoir Storage Level Plot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1805"/>
            <a:ext cx="8915400" cy="64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44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servoir Storage Level Plot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4800"/>
            <a:ext cx="9143999" cy="695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3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eservoir Storage Level Plot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0861"/>
            <a:ext cx="7315200" cy="660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6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ervoir Storage Level Plot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1329"/>
            <a:ext cx="8382000" cy="652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29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377506"/>
              </p:ext>
            </p:extLst>
          </p:nvPr>
        </p:nvGraphicFramePr>
        <p:xfrm>
          <a:off x="1974850" y="1752600"/>
          <a:ext cx="39989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Packager Shell Object" showAsIcon="1" r:id="rId3" imgW="3998520" imgH="685800" progId="Package">
                  <p:embed/>
                </p:oleObj>
              </mc:Choice>
              <mc:Fallback>
                <p:oleObj name="Packager Shell Object" showAsIcon="1" r:id="rId3" imgW="39985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4850" y="1752600"/>
                        <a:ext cx="399891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4" descr="Reservoir Storage Level Plot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94" y="304800"/>
            <a:ext cx="8438606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6</Words>
  <Application>Microsoft Office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Office Theme</vt:lpstr>
      <vt:lpstr>Acrobat Document</vt:lpstr>
      <vt:lpstr>Packager Shell Object</vt:lpstr>
      <vt:lpstr>Statewide Hydrologic Conditions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 Department of Water Resources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Woodland</dc:creator>
  <cp:lastModifiedBy>Walter Ward1</cp:lastModifiedBy>
  <cp:revision>26</cp:revision>
  <cp:lastPrinted>2015-03-11T21:52:27Z</cp:lastPrinted>
  <dcterms:created xsi:type="dcterms:W3CDTF">2015-02-24T21:33:55Z</dcterms:created>
  <dcterms:modified xsi:type="dcterms:W3CDTF">2015-03-12T18:04:33Z</dcterms:modified>
</cp:coreProperties>
</file>