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728"/>
  </p:normalViewPr>
  <p:slideViewPr>
    <p:cSldViewPr snapToGrid="0" snapToObjects="1">
      <p:cViewPr varScale="1">
        <p:scale>
          <a:sx n="66" d="100"/>
          <a:sy n="66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D8F5F-ED77-AA49-A4EA-6E94164AA1C5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13651-C344-D545-BAB8-B5648F931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17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D13651-C344-D545-BAB8-B5648F9312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16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would like to be added to our interested parties list please email </a:t>
            </a:r>
            <a:r>
              <a:rPr lang="en-US" dirty="0" err="1"/>
              <a:t>karen</a:t>
            </a:r>
            <a:r>
              <a:rPr lang="en-US" dirty="0"/>
              <a:t>. We also welcome your participation in any of our meetings and workshops. All of our agendas are posted on the webpage.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D13651-C344-D545-BAB8-B5648F9312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092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6/29/2022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33FDF-0320-C195-C8DB-7E3ACEA52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7008" y="1594337"/>
            <a:ext cx="5518066" cy="2268559"/>
          </a:xfrm>
        </p:spPr>
        <p:txBody>
          <a:bodyPr>
            <a:normAutofit fontScale="90000"/>
          </a:bodyPr>
          <a:lstStyle/>
          <a:p>
            <a:r>
              <a:rPr lang="en-US" dirty="0"/>
              <a:t>East Turlock Groundwater Sustainability Agency Update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50FDE0-F0DA-8B8D-BAD4-26C3AE7E4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7008" y="4777524"/>
            <a:ext cx="5357600" cy="1160213"/>
          </a:xfrm>
        </p:spPr>
        <p:txBody>
          <a:bodyPr/>
          <a:lstStyle/>
          <a:p>
            <a:r>
              <a:rPr lang="en-US" dirty="0"/>
              <a:t>Stanislaus County Water Advisory Committee</a:t>
            </a:r>
          </a:p>
          <a:p>
            <a:r>
              <a:rPr lang="en-US" dirty="0"/>
              <a:t>June 29, 2022</a:t>
            </a:r>
          </a:p>
        </p:txBody>
      </p:sp>
    </p:spTree>
    <p:extLst>
      <p:ext uri="{BB962C8B-B14F-4D97-AF65-F5344CB8AC3E}">
        <p14:creationId xmlns:p14="http://schemas.microsoft.com/office/powerpoint/2010/main" val="308399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02B9-C1AF-A1BE-50C5-580525B83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4229" y="615430"/>
            <a:ext cx="7958331" cy="1077229"/>
          </a:xfrm>
        </p:spPr>
        <p:txBody>
          <a:bodyPr/>
          <a:lstStyle/>
          <a:p>
            <a:pPr algn="l"/>
            <a:r>
              <a:rPr lang="en-US" dirty="0"/>
              <a:t>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22564-0086-E147-A061-E815A022E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9642" y="1817338"/>
            <a:ext cx="7796540" cy="399782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Our Turlock Subbasin GSP was submitted to the state in January </a:t>
            </a:r>
          </a:p>
          <a:p>
            <a:r>
              <a:rPr lang="en-US" dirty="0"/>
              <a:t>We have also completed our first annual report and submitted that to the state</a:t>
            </a:r>
          </a:p>
          <a:p>
            <a:r>
              <a:rPr lang="en-US" dirty="0"/>
              <a:t>We have passed a budget for FY 2022-23</a:t>
            </a:r>
          </a:p>
          <a:p>
            <a:r>
              <a:rPr lang="en-US" dirty="0"/>
              <a:t>We have held three workshops </a:t>
            </a:r>
          </a:p>
          <a:p>
            <a:r>
              <a:rPr lang="en-US" dirty="0"/>
              <a:t>We are participating in a regular interagency coordination meetings with EWD, TID, and BCWD on potential opportunities for project collaboration and other areas for coordination</a:t>
            </a:r>
          </a:p>
        </p:txBody>
      </p:sp>
    </p:spTree>
    <p:extLst>
      <p:ext uri="{BB962C8B-B14F-4D97-AF65-F5344CB8AC3E}">
        <p14:creationId xmlns:p14="http://schemas.microsoft.com/office/powerpoint/2010/main" val="2836597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01744-E68B-B65B-A783-3FC9BE2F4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6197" y="511494"/>
            <a:ext cx="7958331" cy="107722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GSP Project Workshop</a:t>
            </a:r>
            <a:br>
              <a:rPr lang="en-US" dirty="0"/>
            </a:br>
            <a:r>
              <a:rPr lang="en-US" dirty="0"/>
              <a:t>April 2022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F23D7-59FF-BA2C-C298-435A2E1B0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249" y="3634441"/>
            <a:ext cx="8474389" cy="4604203"/>
          </a:xfrm>
        </p:spPr>
        <p:txBody>
          <a:bodyPr>
            <a:normAutofit/>
          </a:bodyPr>
          <a:lstStyle/>
          <a:p>
            <a:r>
              <a:rPr lang="en-US" dirty="0"/>
              <a:t>Workshops on Projects- April 2022 </a:t>
            </a:r>
          </a:p>
          <a:p>
            <a:pPr marL="0" indent="0">
              <a:buNone/>
            </a:pPr>
            <a:r>
              <a:rPr lang="en-US" dirty="0"/>
              <a:t>The Board detailed the projects the ETSGSA included in the GSP. </a:t>
            </a:r>
          </a:p>
          <a:p>
            <a:r>
              <a:rPr lang="en-US" dirty="0"/>
              <a:t>Lessons Learned: </a:t>
            </a:r>
          </a:p>
          <a:p>
            <a:pPr lvl="1"/>
            <a:r>
              <a:rPr lang="en-US" dirty="0"/>
              <a:t>We are in a good position with some of the biggest projects already underway</a:t>
            </a:r>
          </a:p>
          <a:p>
            <a:pPr lvl="1"/>
            <a:r>
              <a:rPr lang="en-US" dirty="0"/>
              <a:t> Develop a matrix of feasibility for projects</a:t>
            </a:r>
          </a:p>
          <a:p>
            <a:pPr lvl="1"/>
            <a:r>
              <a:rPr lang="en-US" dirty="0"/>
              <a:t>Since the workshop there has been interest in further exploring the option of ASR wells and will be setting up a call to learn more about potential applicability in the ETSGSA</a:t>
            </a:r>
          </a:p>
          <a:p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109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48826-3837-DA70-EAE8-818156950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Management Actions Workshop</a:t>
            </a:r>
            <a:br>
              <a:rPr lang="en-US" dirty="0"/>
            </a:br>
            <a:r>
              <a:rPr lang="en-US" dirty="0"/>
              <a:t>May 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8A403-A3E7-8F8A-C4B1-07466BF27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77" y="2212754"/>
            <a:ext cx="7796540" cy="39978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Board had a robust discussion about the various management actions included in the GSP as well as expected timelines for implementation and funding. </a:t>
            </a:r>
          </a:p>
          <a:p>
            <a:r>
              <a:rPr lang="en-US" dirty="0"/>
              <a:t>Lessons Learned: </a:t>
            </a:r>
          </a:p>
          <a:p>
            <a:pPr lvl="1"/>
            <a:r>
              <a:rPr lang="en-US" dirty="0"/>
              <a:t>There was significant interest to hold a workshop in September regarding the various ways to measure groundwater extraction</a:t>
            </a:r>
          </a:p>
          <a:p>
            <a:pPr lvl="1"/>
            <a:r>
              <a:rPr lang="en-US" dirty="0"/>
              <a:t>We are working on exploring different methods of funding </a:t>
            </a:r>
          </a:p>
          <a:p>
            <a:pPr lvl="1"/>
            <a:r>
              <a:rPr lang="en-US" dirty="0"/>
              <a:t>This is an iterative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598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FE724-3182-26CF-EC52-C81F55150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3722" y="542401"/>
            <a:ext cx="7958331" cy="1077229"/>
          </a:xfrm>
        </p:spPr>
        <p:txBody>
          <a:bodyPr/>
          <a:lstStyle/>
          <a:p>
            <a:pPr algn="l"/>
            <a:r>
              <a:rPr lang="en-US" dirty="0"/>
              <a:t>Stay Engaged!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88B1D-9B8B-63F9-C83C-D271D6782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3652" y="1619630"/>
            <a:ext cx="7796540" cy="399782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ETSGSA is committed to ensuring the implementation of the GSP is a landowner driven process, we welcome your input and attendance at any of our regular meetings or workshops. </a:t>
            </a:r>
          </a:p>
          <a:p>
            <a:pPr marL="0" indent="0">
              <a:buNone/>
            </a:pPr>
            <a:r>
              <a:rPr lang="en-US" dirty="0"/>
              <a:t>How? </a:t>
            </a:r>
          </a:p>
          <a:p>
            <a:pPr marL="0" indent="0">
              <a:buNone/>
            </a:pPr>
            <a:r>
              <a:rPr lang="en-US" dirty="0"/>
              <a:t>Join the interested parties list</a:t>
            </a:r>
          </a:p>
          <a:p>
            <a:pPr marL="450850" lvl="1" indent="0">
              <a:buNone/>
            </a:pPr>
            <a:r>
              <a:rPr lang="en-US" dirty="0"/>
              <a:t>Email: </a:t>
            </a:r>
            <a:r>
              <a:rPr lang="en-US" dirty="0" err="1"/>
              <a:t>kareneastsidewater@att.net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Attend a meeting or workshop</a:t>
            </a:r>
          </a:p>
          <a:p>
            <a:pPr marL="450850" lvl="1" indent="0">
              <a:buNone/>
            </a:pPr>
            <a:r>
              <a:rPr lang="en-US" dirty="0"/>
              <a:t>Website: </a:t>
            </a:r>
            <a:r>
              <a:rPr lang="en-US" dirty="0" err="1"/>
              <a:t>turlockgroundwater.com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8889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568</TotalTime>
  <Words>322</Words>
  <Application>Microsoft Office PowerPoint</Application>
  <PresentationFormat>Widescreen</PresentationFormat>
  <Paragraphs>37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MS Shell Dlg 2</vt:lpstr>
      <vt:lpstr>Wingdings</vt:lpstr>
      <vt:lpstr>Wingdings 3</vt:lpstr>
      <vt:lpstr>Madison</vt:lpstr>
      <vt:lpstr>East Turlock Groundwater Sustainability Agency Update </vt:lpstr>
      <vt:lpstr>Updates</vt:lpstr>
      <vt:lpstr>GSP Project Workshop April 2022  </vt:lpstr>
      <vt:lpstr>Management Actions Workshop May 2022</vt:lpstr>
      <vt:lpstr>Stay Engaged!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 Turlock Groundwater Sustainability Agency Update</dc:title>
  <dc:creator>Julianne Phillips</dc:creator>
  <cp:lastModifiedBy>Fay Tamez</cp:lastModifiedBy>
  <cp:revision>1</cp:revision>
  <dcterms:created xsi:type="dcterms:W3CDTF">2022-06-28T21:27:04Z</dcterms:created>
  <dcterms:modified xsi:type="dcterms:W3CDTF">2022-06-29T16:03:03Z</dcterms:modified>
</cp:coreProperties>
</file>