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41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B335A-74C3-5269-62DA-D8D79A8BD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789" y="2886509"/>
            <a:ext cx="7303625" cy="2268559"/>
          </a:xfrm>
        </p:spPr>
        <p:txBody>
          <a:bodyPr>
            <a:normAutofit fontScale="90000"/>
          </a:bodyPr>
          <a:lstStyle/>
          <a:p>
            <a:r>
              <a:rPr lang="en-US" dirty="0"/>
              <a:t>Stanislaus County Water Advisory Commission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C4572-5AE5-A101-099A-E6C89484E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8492" y="5071151"/>
            <a:ext cx="5357600" cy="1160213"/>
          </a:xfrm>
        </p:spPr>
        <p:txBody>
          <a:bodyPr/>
          <a:lstStyle/>
          <a:p>
            <a:r>
              <a:rPr lang="en-US" dirty="0"/>
              <a:t>Julianne Phillips </a:t>
            </a:r>
          </a:p>
          <a:p>
            <a:r>
              <a:rPr lang="en-US" dirty="0"/>
              <a:t>September 21, 2022</a:t>
            </a:r>
          </a:p>
        </p:txBody>
      </p:sp>
    </p:spTree>
    <p:extLst>
      <p:ext uri="{BB962C8B-B14F-4D97-AF65-F5344CB8AC3E}">
        <p14:creationId xmlns:p14="http://schemas.microsoft.com/office/powerpoint/2010/main" val="363747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346C0-88E9-436F-9507-995E6B31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56B7-D21F-E2FE-04F6-909019454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October 18</a:t>
            </a:r>
            <a:r>
              <a:rPr lang="en-US" baseline="30000" dirty="0"/>
              <a:t>th</a:t>
            </a:r>
            <a:r>
              <a:rPr lang="en-US" dirty="0"/>
              <a:t> Workshop</a:t>
            </a:r>
          </a:p>
          <a:p>
            <a:r>
              <a:rPr lang="en-US" dirty="0"/>
              <a:t>Vadose Zone Infiltration Well Meeting </a:t>
            </a:r>
          </a:p>
        </p:txBody>
      </p:sp>
    </p:spTree>
    <p:extLst>
      <p:ext uri="{BB962C8B-B14F-4D97-AF65-F5344CB8AC3E}">
        <p14:creationId xmlns:p14="http://schemas.microsoft.com/office/powerpoint/2010/main" val="278947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92E1D-4179-6DF7-2D41-1FB7E812B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Groundwater Accounting Options and Extraction Fees Workshop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803C8-6911-1AF3-C4B3-14627FC1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October 18</a:t>
            </a:r>
            <a:r>
              <a:rPr lang="en-US" sz="2800" baseline="30000" dirty="0"/>
              <a:t>th</a:t>
            </a:r>
            <a:r>
              <a:rPr lang="en-US" sz="2800" dirty="0"/>
              <a:t>, 2022 </a:t>
            </a:r>
          </a:p>
          <a:p>
            <a:pPr marL="0" indent="0" algn="ctr">
              <a:buNone/>
            </a:pPr>
            <a:r>
              <a:rPr lang="en-US" sz="2800" dirty="0"/>
              <a:t>9:30am </a:t>
            </a:r>
          </a:p>
          <a:p>
            <a:pPr marL="0" indent="0" algn="ctr">
              <a:buNone/>
            </a:pPr>
            <a:r>
              <a:rPr lang="en-US" sz="2800" dirty="0"/>
              <a:t>Cortez Hall </a:t>
            </a:r>
          </a:p>
        </p:txBody>
      </p:sp>
    </p:spTree>
    <p:extLst>
      <p:ext uri="{BB962C8B-B14F-4D97-AF65-F5344CB8AC3E}">
        <p14:creationId xmlns:p14="http://schemas.microsoft.com/office/powerpoint/2010/main" val="113808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7F068F-D4CD-49A0-A2EB-BB4E3579AF8A}"/>
              </a:ext>
            </a:extLst>
          </p:cNvPr>
          <p:cNvSpPr txBox="1"/>
          <p:nvPr/>
        </p:nvSpPr>
        <p:spPr>
          <a:xfrm>
            <a:off x="1599235" y="1551008"/>
            <a:ext cx="899352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Accounting, ET Baseline Analysis and Fees</a:t>
            </a:r>
          </a:p>
          <a:p>
            <a:endParaRPr lang="en-US" dirty="0"/>
          </a:p>
          <a:p>
            <a:r>
              <a:rPr lang="en-US" dirty="0"/>
              <a:t>Purpose – Move toward establishment of adaptive Pumping</a:t>
            </a:r>
          </a:p>
          <a:p>
            <a:r>
              <a:rPr lang="en-US" dirty="0"/>
              <a:t>Management Framework; Promote participation</a:t>
            </a:r>
          </a:p>
          <a:p>
            <a:endParaRPr lang="en-US" dirty="0"/>
          </a:p>
          <a:p>
            <a:r>
              <a:rPr lang="en-US" dirty="0"/>
              <a:t>Baseline Analysis – ET based analysis of GW use and demand</a:t>
            </a:r>
          </a:p>
          <a:p>
            <a:endParaRPr lang="en-US" dirty="0"/>
          </a:p>
          <a:p>
            <a:r>
              <a:rPr lang="en-US" dirty="0"/>
              <a:t>Extraction Measurement Options – Metering and ET</a:t>
            </a:r>
          </a:p>
          <a:p>
            <a:endParaRPr lang="en-US" dirty="0"/>
          </a:p>
          <a:p>
            <a:r>
              <a:rPr lang="en-US" dirty="0"/>
              <a:t>Fee Options – Extraction based, Sustainable allocation</a:t>
            </a:r>
          </a:p>
          <a:p>
            <a:r>
              <a:rPr lang="en-US" dirty="0"/>
              <a:t>exceedance, Tiered</a:t>
            </a:r>
          </a:p>
          <a:p>
            <a:endParaRPr lang="en-US" dirty="0"/>
          </a:p>
          <a:p>
            <a:r>
              <a:rPr lang="en-US" dirty="0"/>
              <a:t>Next Steps – Discussion and action items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02A056-4CBD-1F50-1FD1-92A95B7EFA86}"/>
              </a:ext>
            </a:extLst>
          </p:cNvPr>
          <p:cNvSpPr txBox="1"/>
          <p:nvPr/>
        </p:nvSpPr>
        <p:spPr>
          <a:xfrm>
            <a:off x="6250329" y="555585"/>
            <a:ext cx="8055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Discussion Items</a:t>
            </a:r>
          </a:p>
        </p:txBody>
      </p:sp>
    </p:spTree>
    <p:extLst>
      <p:ext uri="{BB962C8B-B14F-4D97-AF65-F5344CB8AC3E}">
        <p14:creationId xmlns:p14="http://schemas.microsoft.com/office/powerpoint/2010/main" val="317859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3991-8EA8-2EB1-3794-D3B5BF87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Items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65085-1DBD-6ECD-6FAA-A752B7F07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020" y="1273215"/>
            <a:ext cx="9482119" cy="4776729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Accounting, ET Baseline Analysis and Fees</a:t>
            </a:r>
          </a:p>
          <a:p>
            <a:endParaRPr lang="en-US" dirty="0"/>
          </a:p>
          <a:p>
            <a:r>
              <a:rPr lang="en-US" dirty="0"/>
              <a:t>Purpose – Move toward establishment of adaptive Pumping</a:t>
            </a:r>
          </a:p>
          <a:p>
            <a:r>
              <a:rPr lang="en-US" dirty="0"/>
              <a:t>Management Framework; Promote participation</a:t>
            </a:r>
          </a:p>
          <a:p>
            <a:endParaRPr lang="en-US" dirty="0"/>
          </a:p>
          <a:p>
            <a:r>
              <a:rPr lang="en-US" dirty="0"/>
              <a:t>Baseline Analysis – ET based analysis of GW use and demand</a:t>
            </a:r>
          </a:p>
          <a:p>
            <a:endParaRPr lang="en-US" dirty="0"/>
          </a:p>
          <a:p>
            <a:r>
              <a:rPr lang="en-US" dirty="0"/>
              <a:t>Extraction Measurement Options – Metering and ET</a:t>
            </a:r>
          </a:p>
          <a:p>
            <a:endParaRPr lang="en-US" dirty="0"/>
          </a:p>
          <a:p>
            <a:r>
              <a:rPr lang="en-US" dirty="0"/>
              <a:t>Fee Options – Extraction based, Sustainable allocation</a:t>
            </a:r>
          </a:p>
          <a:p>
            <a:r>
              <a:rPr lang="en-US" dirty="0"/>
              <a:t>exceedance, Tiered</a:t>
            </a:r>
          </a:p>
          <a:p>
            <a:endParaRPr lang="en-US" dirty="0"/>
          </a:p>
          <a:p>
            <a:r>
              <a:rPr lang="en-US" dirty="0"/>
              <a:t>Next Steps – Discussion and action items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8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832E3-1F60-122A-18C3-63BADD3C3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Vadose Zone Infiltration Well Meeting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11141-AEA8-4E6A-AE22-584CC8064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Regional Meeting regarding the potential for using vadose zone infiltration wells for recharge purposes </a:t>
            </a:r>
          </a:p>
          <a:p>
            <a:r>
              <a:rPr lang="en-US" dirty="0"/>
              <a:t>Regionally collaborate with those similarly situated </a:t>
            </a:r>
          </a:p>
          <a:p>
            <a:r>
              <a:rPr lang="en-US" dirty="0"/>
              <a:t>Streamline </a:t>
            </a:r>
            <a:r>
              <a:rPr lang="en-US"/>
              <a:t>regulatory process</a:t>
            </a:r>
          </a:p>
        </p:txBody>
      </p:sp>
    </p:spTree>
    <p:extLst>
      <p:ext uri="{BB962C8B-B14F-4D97-AF65-F5344CB8AC3E}">
        <p14:creationId xmlns:p14="http://schemas.microsoft.com/office/powerpoint/2010/main" val="3168514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2779</TotalTime>
  <Words>179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Stanislaus County Water Advisory Commission</vt:lpstr>
      <vt:lpstr>Upcoming Events</vt:lpstr>
      <vt:lpstr>Groundwater Accounting Options and Extraction Fees Workshop  </vt:lpstr>
      <vt:lpstr>PowerPoint Presentation</vt:lpstr>
      <vt:lpstr>Discussion Items </vt:lpstr>
      <vt:lpstr>Vadose Zone Infiltration Well Meeting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Stanislaus County Water Advisory Commission</dc:title>
  <dc:creator>Julianne Phillips</dc:creator>
  <cp:lastModifiedBy>Rebeca Padilla</cp:lastModifiedBy>
  <cp:revision>1</cp:revision>
  <dcterms:created xsi:type="dcterms:W3CDTF">2022-09-19T18:13:08Z</dcterms:created>
  <dcterms:modified xsi:type="dcterms:W3CDTF">2022-09-21T20:08:56Z</dcterms:modified>
</cp:coreProperties>
</file>