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7" r:id="rId2"/>
    <p:sldId id="265" r:id="rId3"/>
    <p:sldId id="264" r:id="rId4"/>
    <p:sldId id="261" r:id="rId5"/>
    <p:sldId id="303" r:id="rId6"/>
    <p:sldId id="260" r:id="rId7"/>
    <p:sldId id="268" r:id="rId8"/>
    <p:sldId id="267" r:id="rId9"/>
    <p:sldId id="278" r:id="rId10"/>
    <p:sldId id="285" r:id="rId11"/>
    <p:sldId id="284" r:id="rId12"/>
    <p:sldId id="287" r:id="rId13"/>
    <p:sldId id="280" r:id="rId14"/>
    <p:sldId id="279" r:id="rId15"/>
    <p:sldId id="300" r:id="rId16"/>
    <p:sldId id="299" r:id="rId17"/>
    <p:sldId id="276" r:id="rId18"/>
    <p:sldId id="275" r:id="rId19"/>
    <p:sldId id="296" r:id="rId20"/>
    <p:sldId id="295" r:id="rId21"/>
    <p:sldId id="270" r:id="rId22"/>
    <p:sldId id="297" r:id="rId23"/>
    <p:sldId id="294" r:id="rId24"/>
    <p:sldId id="271" r:id="rId25"/>
    <p:sldId id="281" r:id="rId26"/>
    <p:sldId id="273" r:id="rId27"/>
    <p:sldId id="305" r:id="rId28"/>
    <p:sldId id="306" r:id="rId29"/>
    <p:sldId id="304" r:id="rId30"/>
    <p:sldId id="301" r:id="rId31"/>
    <p:sldId id="30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66"/>
    </p:cViewPr>
  </p:sorterViewPr>
  <p:notesViewPr>
    <p:cSldViewPr>
      <p:cViewPr varScale="1">
        <p:scale>
          <a:sx n="72" d="100"/>
          <a:sy n="72" d="100"/>
        </p:scale>
        <p:origin x="-2535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C5CC0-F4D3-4030-AAE5-1072003AF949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BC5B2-5D6C-497C-995C-9EECA6F03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2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7B2B-44A8-48A9-84B2-D977A22A431E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857A-2F5D-461C-8519-0A5440109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7B2B-44A8-48A9-84B2-D977A22A431E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857A-2F5D-461C-8519-0A5440109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3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7B2B-44A8-48A9-84B2-D977A22A431E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857A-2F5D-461C-8519-0A5440109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9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7B2B-44A8-48A9-84B2-D977A22A431E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857A-2F5D-461C-8519-0A5440109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4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7B2B-44A8-48A9-84B2-D977A22A431E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857A-2F5D-461C-8519-0A5440109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8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7B2B-44A8-48A9-84B2-D977A22A431E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857A-2F5D-461C-8519-0A5440109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3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7B2B-44A8-48A9-84B2-D977A22A431E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857A-2F5D-461C-8519-0A5440109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7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7B2B-44A8-48A9-84B2-D977A22A431E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857A-2F5D-461C-8519-0A5440109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42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7B2B-44A8-48A9-84B2-D977A22A431E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857A-2F5D-461C-8519-0A5440109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7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7B2B-44A8-48A9-84B2-D977A22A431E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857A-2F5D-461C-8519-0A5440109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9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7B2B-44A8-48A9-84B2-D977A22A431E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857A-2F5D-461C-8519-0A5440109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0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A7B2B-44A8-48A9-84B2-D977A22A431E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8857A-2F5D-461C-8519-0A5440109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6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ward\Desktop\Seasonal Drought Outl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963"/>
            <a:ext cx="8686800" cy="659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97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wward\Desktop\Oroville 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75" y="70560"/>
            <a:ext cx="7447726" cy="671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56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wward\Desktop\Fols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" y="1371600"/>
            <a:ext cx="903619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0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wward\Desktop\Folsom Stor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34925"/>
            <a:ext cx="760095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9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wward\Desktop\Camanc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92610"/>
            <a:ext cx="9049467" cy="406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71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wward\Desktop\Camanche Stor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57" y="57986"/>
            <a:ext cx="7329982" cy="672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3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wward\Desktop\New Hog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0" y="1066800"/>
            <a:ext cx="903989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wward\Desktop\New Hogan Stor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5104"/>
            <a:ext cx="7391400" cy="665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54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wward\Desktop\San Lu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1447800"/>
            <a:ext cx="911942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01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wward\Desktop\San Luis Stor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12107"/>
            <a:ext cx="7505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18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wward\Desktop\Miller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8" y="1371600"/>
            <a:ext cx="9007615" cy="39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54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ward\Desktop\Snow Summary 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613"/>
            <a:ext cx="8072672" cy="667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96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wward\Desktop\Millerton Stor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0" y="88996"/>
            <a:ext cx="7462780" cy="676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01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wward\Desktop\McCl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73" y="1447800"/>
            <a:ext cx="899559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31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wward\Desktop\McClure Stor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7562850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6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wward\Desktop\Don Ped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937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5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wward\Desktop\Don Pedro Stor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953" y="70708"/>
            <a:ext cx="7343694" cy="671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8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wward\Desktop\New Melo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5" y="1143000"/>
            <a:ext cx="909901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30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wward\Desktop\New Melones Stor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73" y="51469"/>
            <a:ext cx="7443727" cy="673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05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044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8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ater\Desktop\Rim Reservoi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6082"/>
            <a:ext cx="5715000" cy="678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Brace 1"/>
          <p:cNvSpPr/>
          <p:nvPr/>
        </p:nvSpPr>
        <p:spPr>
          <a:xfrm rot="19212112">
            <a:off x="4050050" y="2012933"/>
            <a:ext cx="256819" cy="58554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43800" y="1447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 3 Miles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>
            <a:off x="4343400" y="1632466"/>
            <a:ext cx="3200400" cy="577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46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ward\Desktop\Snow Water Cont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83" y="76200"/>
            <a:ext cx="8568017" cy="66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65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62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47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ward\Desktop\Northern Sierra 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80" y="76200"/>
            <a:ext cx="7785620" cy="668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29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ater\Desktop\SJ Ppt 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9" y="0"/>
            <a:ext cx="88965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755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ward\Desktop\Southern Sierra 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29" y="98227"/>
            <a:ext cx="8434971" cy="653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91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ward\Desktop\Shasta Stor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1327150"/>
            <a:ext cx="728662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3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ward\Desktop\Shasta 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800"/>
            <a:ext cx="7467600" cy="668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58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wward\Desktop\Orovi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9559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37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</Words>
  <Application>Microsoft Office PowerPoint</Application>
  <PresentationFormat>On-screen Show (4:3)</PresentationFormat>
  <Paragraphs>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Walter Ward</dc:creator>
  <cp:lastModifiedBy>Walter Ward</cp:lastModifiedBy>
  <cp:revision>23</cp:revision>
  <cp:lastPrinted>2017-01-20T22:43:43Z</cp:lastPrinted>
  <dcterms:created xsi:type="dcterms:W3CDTF">2017-01-20T21:19:23Z</dcterms:created>
  <dcterms:modified xsi:type="dcterms:W3CDTF">2017-01-23T16:59:10Z</dcterms:modified>
</cp:coreProperties>
</file>