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media/image12.jpg" ContentType="image/jpg"/>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5" r:id="rId4"/>
    <p:sldMasterId id="2147484139" r:id="rId5"/>
    <p:sldMasterId id="2147484155" r:id="rId6"/>
    <p:sldMasterId id="2147484163" r:id="rId7"/>
    <p:sldMasterId id="2147484173" r:id="rId8"/>
    <p:sldMasterId id="2147484180" r:id="rId9"/>
  </p:sldMasterIdLst>
  <p:notesMasterIdLst>
    <p:notesMasterId r:id="rId30"/>
  </p:notesMasterIdLst>
  <p:handoutMasterIdLst>
    <p:handoutMasterId r:id="rId31"/>
  </p:handoutMasterIdLst>
  <p:sldIdLst>
    <p:sldId id="257" r:id="rId10"/>
    <p:sldId id="986" r:id="rId11"/>
    <p:sldId id="261" r:id="rId12"/>
    <p:sldId id="1163" r:id="rId13"/>
    <p:sldId id="1151" r:id="rId14"/>
    <p:sldId id="1145" r:id="rId15"/>
    <p:sldId id="1159" r:id="rId16"/>
    <p:sldId id="1152" r:id="rId17"/>
    <p:sldId id="1147" r:id="rId18"/>
    <p:sldId id="1146" r:id="rId19"/>
    <p:sldId id="1144" r:id="rId20"/>
    <p:sldId id="1160" r:id="rId21"/>
    <p:sldId id="1150" r:id="rId22"/>
    <p:sldId id="1153" r:id="rId23"/>
    <p:sldId id="1154" r:id="rId24"/>
    <p:sldId id="1155" r:id="rId25"/>
    <p:sldId id="1157" r:id="rId26"/>
    <p:sldId id="1162" r:id="rId27"/>
    <p:sldId id="1161" r:id="rId28"/>
    <p:sldId id="1164" r:id="rId29"/>
  </p:sldIdLst>
  <p:sldSz cx="18288000" cy="10287000"/>
  <p:notesSz cx="7010400" cy="92964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816422" algn="l" rtl="0" eaLnBrk="0" fontAlgn="base" hangingPunct="0">
      <a:spcBef>
        <a:spcPct val="0"/>
      </a:spcBef>
      <a:spcAft>
        <a:spcPct val="0"/>
      </a:spcAft>
      <a:defRPr kern="1200">
        <a:solidFill>
          <a:schemeClr val="tx1"/>
        </a:solidFill>
        <a:latin typeface="Garamond" pitchFamily="18" charset="0"/>
        <a:ea typeface="+mn-ea"/>
        <a:cs typeface="+mn-cs"/>
      </a:defRPr>
    </a:lvl2pPr>
    <a:lvl3pPr marL="1632844" algn="l" rtl="0" eaLnBrk="0" fontAlgn="base" hangingPunct="0">
      <a:spcBef>
        <a:spcPct val="0"/>
      </a:spcBef>
      <a:spcAft>
        <a:spcPct val="0"/>
      </a:spcAft>
      <a:defRPr kern="1200">
        <a:solidFill>
          <a:schemeClr val="tx1"/>
        </a:solidFill>
        <a:latin typeface="Garamond" pitchFamily="18" charset="0"/>
        <a:ea typeface="+mn-ea"/>
        <a:cs typeface="+mn-cs"/>
      </a:defRPr>
    </a:lvl3pPr>
    <a:lvl4pPr marL="2449266" algn="l" rtl="0" eaLnBrk="0" fontAlgn="base" hangingPunct="0">
      <a:spcBef>
        <a:spcPct val="0"/>
      </a:spcBef>
      <a:spcAft>
        <a:spcPct val="0"/>
      </a:spcAft>
      <a:defRPr kern="1200">
        <a:solidFill>
          <a:schemeClr val="tx1"/>
        </a:solidFill>
        <a:latin typeface="Garamond" pitchFamily="18" charset="0"/>
        <a:ea typeface="+mn-ea"/>
        <a:cs typeface="+mn-cs"/>
      </a:defRPr>
    </a:lvl4pPr>
    <a:lvl5pPr marL="3265688" algn="l" rtl="0" eaLnBrk="0" fontAlgn="base" hangingPunct="0">
      <a:spcBef>
        <a:spcPct val="0"/>
      </a:spcBef>
      <a:spcAft>
        <a:spcPct val="0"/>
      </a:spcAft>
      <a:defRPr kern="1200">
        <a:solidFill>
          <a:schemeClr val="tx1"/>
        </a:solidFill>
        <a:latin typeface="Garamond" pitchFamily="18" charset="0"/>
        <a:ea typeface="+mn-ea"/>
        <a:cs typeface="+mn-cs"/>
      </a:defRPr>
    </a:lvl5pPr>
    <a:lvl6pPr marL="4082110" algn="l" defTabSz="1632844" rtl="0" eaLnBrk="1" latinLnBrk="0" hangingPunct="1">
      <a:defRPr kern="1200">
        <a:solidFill>
          <a:schemeClr val="tx1"/>
        </a:solidFill>
        <a:latin typeface="Garamond" pitchFamily="18" charset="0"/>
        <a:ea typeface="+mn-ea"/>
        <a:cs typeface="+mn-cs"/>
      </a:defRPr>
    </a:lvl6pPr>
    <a:lvl7pPr marL="4898532" algn="l" defTabSz="1632844" rtl="0" eaLnBrk="1" latinLnBrk="0" hangingPunct="1">
      <a:defRPr kern="1200">
        <a:solidFill>
          <a:schemeClr val="tx1"/>
        </a:solidFill>
        <a:latin typeface="Garamond" pitchFamily="18" charset="0"/>
        <a:ea typeface="+mn-ea"/>
        <a:cs typeface="+mn-cs"/>
      </a:defRPr>
    </a:lvl7pPr>
    <a:lvl8pPr marL="5714954" algn="l" defTabSz="1632844" rtl="0" eaLnBrk="1" latinLnBrk="0" hangingPunct="1">
      <a:defRPr kern="1200">
        <a:solidFill>
          <a:schemeClr val="tx1"/>
        </a:solidFill>
        <a:latin typeface="Garamond" pitchFamily="18" charset="0"/>
        <a:ea typeface="+mn-ea"/>
        <a:cs typeface="+mn-cs"/>
      </a:defRPr>
    </a:lvl8pPr>
    <a:lvl9pPr marL="6531376" algn="l" defTabSz="1632844"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33"/>
    <a:srgbClr val="6A9EC2"/>
    <a:srgbClr val="FF9900"/>
    <a:srgbClr val="4F2BF3"/>
    <a:srgbClr val="009E47"/>
    <a:srgbClr val="00395E"/>
    <a:srgbClr val="3D7296"/>
    <a:srgbClr val="F700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0" autoAdjust="0"/>
    <p:restoredTop sz="96357" autoAdjust="0"/>
  </p:normalViewPr>
  <p:slideViewPr>
    <p:cSldViewPr snapToGrid="0" snapToObjects="1">
      <p:cViewPr varScale="1">
        <p:scale>
          <a:sx n="77" d="100"/>
          <a:sy n="77" d="100"/>
        </p:scale>
        <p:origin x="444" y="120"/>
      </p:cViewPr>
      <p:guideLst>
        <p:guide orient="horz" pos="3240"/>
        <p:guide pos="5760"/>
      </p:guideLst>
    </p:cSldViewPr>
  </p:slideViewPr>
  <p:notesTextViewPr>
    <p:cViewPr>
      <p:scale>
        <a:sx n="3" d="2"/>
        <a:sy n="3" d="2"/>
      </p:scale>
      <p:origin x="0" y="0"/>
    </p:cViewPr>
  </p:notesTextViewPr>
  <p:sorterViewPr>
    <p:cViewPr>
      <p:scale>
        <a:sx n="80" d="100"/>
        <a:sy n="80" d="100"/>
      </p:scale>
      <p:origin x="0" y="-23394"/>
    </p:cViewPr>
  </p:sorterViewPr>
  <p:notesViewPr>
    <p:cSldViewPr snapToGrid="0" snapToObjects="1">
      <p:cViewPr varScale="1">
        <p:scale>
          <a:sx n="99" d="100"/>
          <a:sy n="99" d="100"/>
        </p:scale>
        <p:origin x="259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8A7BD6A-383E-964C-AD92-23F37B2395A1}" type="datetimeFigureOut">
              <a:rPr lang="en-US" smtClean="0"/>
              <a:t>6/1/2023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D90456C-B818-6348-AF78-71CBB3499823}" type="slidenum">
              <a:rPr lang="en-US" smtClean="0"/>
              <a:t>‹#›</a:t>
            </a:fld>
            <a:endParaRPr lang="en-US"/>
          </a:p>
        </p:txBody>
      </p:sp>
    </p:spTree>
    <p:extLst>
      <p:ext uri="{BB962C8B-B14F-4D97-AF65-F5344CB8AC3E}">
        <p14:creationId xmlns:p14="http://schemas.microsoft.com/office/powerpoint/2010/main" val="1432567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DE075FD0-CBB3-2E43-916B-EF90ABFFEA1F}" type="datetimeFigureOut">
              <a:rPr lang="en-US" smtClean="0"/>
              <a:t>6/1/2023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B7C884C-2074-1E4E-8B7D-F3966173A152}" type="slidenum">
              <a:rPr lang="en-US" smtClean="0"/>
              <a:t>‹#›</a:t>
            </a:fld>
            <a:endParaRPr lang="en-US"/>
          </a:p>
        </p:txBody>
      </p:sp>
    </p:spTree>
    <p:extLst>
      <p:ext uri="{BB962C8B-B14F-4D97-AF65-F5344CB8AC3E}">
        <p14:creationId xmlns:p14="http://schemas.microsoft.com/office/powerpoint/2010/main" val="3629212088"/>
      </p:ext>
    </p:extLst>
  </p:cSld>
  <p:clrMap bg1="lt1" tx1="dk1" bg2="lt2" tx2="dk2" accent1="accent1" accent2="accent2" accent3="accent3" accent4="accent4" accent5="accent5" accent6="accent6" hlink="hlink" folHlink="folHlink"/>
  <p:notesStyle>
    <a:lvl1pPr marL="0" algn="l" defTabSz="816422" rtl="0" eaLnBrk="1" latinLnBrk="0" hangingPunct="1">
      <a:defRPr sz="2100" kern="1200">
        <a:solidFill>
          <a:schemeClr val="tx1"/>
        </a:solidFill>
        <a:latin typeface="+mn-lt"/>
        <a:ea typeface="+mn-ea"/>
        <a:cs typeface="+mn-cs"/>
      </a:defRPr>
    </a:lvl1pPr>
    <a:lvl2pPr marL="816422" algn="l" defTabSz="816422" rtl="0" eaLnBrk="1" latinLnBrk="0" hangingPunct="1">
      <a:defRPr sz="2100" kern="1200">
        <a:solidFill>
          <a:schemeClr val="tx1"/>
        </a:solidFill>
        <a:latin typeface="+mn-lt"/>
        <a:ea typeface="+mn-ea"/>
        <a:cs typeface="+mn-cs"/>
      </a:defRPr>
    </a:lvl2pPr>
    <a:lvl3pPr marL="1632844" algn="l" defTabSz="816422" rtl="0" eaLnBrk="1" latinLnBrk="0" hangingPunct="1">
      <a:defRPr sz="2100" kern="1200">
        <a:solidFill>
          <a:schemeClr val="tx1"/>
        </a:solidFill>
        <a:latin typeface="+mn-lt"/>
        <a:ea typeface="+mn-ea"/>
        <a:cs typeface="+mn-cs"/>
      </a:defRPr>
    </a:lvl3pPr>
    <a:lvl4pPr marL="2449266" algn="l" defTabSz="816422" rtl="0" eaLnBrk="1" latinLnBrk="0" hangingPunct="1">
      <a:defRPr sz="2100" kern="1200">
        <a:solidFill>
          <a:schemeClr val="tx1"/>
        </a:solidFill>
        <a:latin typeface="+mn-lt"/>
        <a:ea typeface="+mn-ea"/>
        <a:cs typeface="+mn-cs"/>
      </a:defRPr>
    </a:lvl4pPr>
    <a:lvl5pPr marL="3265688" algn="l" defTabSz="816422" rtl="0" eaLnBrk="1" latinLnBrk="0" hangingPunct="1">
      <a:defRPr sz="2100" kern="1200">
        <a:solidFill>
          <a:schemeClr val="tx1"/>
        </a:solidFill>
        <a:latin typeface="+mn-lt"/>
        <a:ea typeface="+mn-ea"/>
        <a:cs typeface="+mn-cs"/>
      </a:defRPr>
    </a:lvl5pPr>
    <a:lvl6pPr marL="4082110" algn="l" defTabSz="816422" rtl="0" eaLnBrk="1" latinLnBrk="0" hangingPunct="1">
      <a:defRPr sz="2100" kern="1200">
        <a:solidFill>
          <a:schemeClr val="tx1"/>
        </a:solidFill>
        <a:latin typeface="+mn-lt"/>
        <a:ea typeface="+mn-ea"/>
        <a:cs typeface="+mn-cs"/>
      </a:defRPr>
    </a:lvl6pPr>
    <a:lvl7pPr marL="4898532" algn="l" defTabSz="816422" rtl="0" eaLnBrk="1" latinLnBrk="0" hangingPunct="1">
      <a:defRPr sz="2100" kern="1200">
        <a:solidFill>
          <a:schemeClr val="tx1"/>
        </a:solidFill>
        <a:latin typeface="+mn-lt"/>
        <a:ea typeface="+mn-ea"/>
        <a:cs typeface="+mn-cs"/>
      </a:defRPr>
    </a:lvl7pPr>
    <a:lvl8pPr marL="5714954" algn="l" defTabSz="816422" rtl="0" eaLnBrk="1" latinLnBrk="0" hangingPunct="1">
      <a:defRPr sz="2100" kern="1200">
        <a:solidFill>
          <a:schemeClr val="tx1"/>
        </a:solidFill>
        <a:latin typeface="+mn-lt"/>
        <a:ea typeface="+mn-ea"/>
        <a:cs typeface="+mn-cs"/>
      </a:defRPr>
    </a:lvl8pPr>
    <a:lvl9pPr marL="6531376" algn="l" defTabSz="816422"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Hicham to explain in a couple slides the purpose of the SGC meeting and how they’ve gotten here. GSP has been written, but it’s MIUGSA’s responsibility to be sustainable. Have certain criteria MIUGSA must manage to avoid undesirable results such as water level declines and subsidence.</a:t>
            </a:r>
          </a:p>
        </p:txBody>
      </p:sp>
    </p:spTree>
    <p:extLst>
      <p:ext uri="{BB962C8B-B14F-4D97-AF65-F5344CB8AC3E}">
        <p14:creationId xmlns:p14="http://schemas.microsoft.com/office/powerpoint/2010/main" val="187538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B7C884C-2074-1E4E-8B7D-F3966173A152}" type="slidenum">
              <a:rPr lang="en-US" smtClean="0"/>
              <a:t>4</a:t>
            </a:fld>
            <a:endParaRPr lang="en-US" dirty="0"/>
          </a:p>
        </p:txBody>
      </p:sp>
    </p:spTree>
    <p:extLst>
      <p:ext uri="{BB962C8B-B14F-4D97-AF65-F5344CB8AC3E}">
        <p14:creationId xmlns:p14="http://schemas.microsoft.com/office/powerpoint/2010/main" val="174982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a:prstGeom prst="rect">
            <a:avLst/>
          </a:prstGeom>
        </p:spPr>
        <p:txBody>
          <a:bodyPr lIns="163284" tIns="81642" rIns="163284" bIns="81642" anchor="t"/>
          <a:lstStyle>
            <a:lvl1pPr algn="l">
              <a:defRPr sz="7100" b="1" cap="all">
                <a:solidFill>
                  <a:srgbClr val="3D7296"/>
                </a:solidFill>
              </a:defRPr>
            </a:lvl1pPr>
          </a:lstStyle>
          <a:p>
            <a:r>
              <a:rPr lang="en-US" dirty="0"/>
              <a:t>Click to edit Master title style</a:t>
            </a:r>
          </a:p>
        </p:txBody>
      </p:sp>
      <p:sp>
        <p:nvSpPr>
          <p:cNvPr id="3" name="Text Placeholder 2"/>
          <p:cNvSpPr>
            <a:spLocks noGrp="1"/>
          </p:cNvSpPr>
          <p:nvPr>
            <p:ph type="body" idx="1"/>
          </p:nvPr>
        </p:nvSpPr>
        <p:spPr>
          <a:xfrm>
            <a:off x="1444626" y="4360070"/>
            <a:ext cx="15544800" cy="2250281"/>
          </a:xfrm>
          <a:prstGeom prst="rect">
            <a:avLst/>
          </a:prstGeom>
        </p:spPr>
        <p:txBody>
          <a:bodyPr lIns="163284" tIns="81642" rIns="163284" bIns="81642" anchor="b"/>
          <a:lstStyle>
            <a:lvl1pPr marL="0" indent="0">
              <a:buNone/>
              <a:defRPr sz="3600">
                <a:solidFill>
                  <a:schemeClr val="tx1">
                    <a:tint val="75000"/>
                  </a:schemeClr>
                </a:solidFill>
              </a:defRPr>
            </a:lvl1pPr>
            <a:lvl2pPr marL="816422" indent="0">
              <a:buNone/>
              <a:defRPr sz="3200">
                <a:solidFill>
                  <a:schemeClr val="tx1">
                    <a:tint val="75000"/>
                  </a:schemeClr>
                </a:solidFill>
              </a:defRPr>
            </a:lvl2pPr>
            <a:lvl3pPr marL="1632844" indent="0">
              <a:buNone/>
              <a:defRPr sz="2900">
                <a:solidFill>
                  <a:schemeClr val="tx1">
                    <a:tint val="75000"/>
                  </a:schemeClr>
                </a:solidFill>
              </a:defRPr>
            </a:lvl3pPr>
            <a:lvl4pPr marL="2449266" indent="0">
              <a:buNone/>
              <a:defRPr sz="2500">
                <a:solidFill>
                  <a:schemeClr val="tx1">
                    <a:tint val="75000"/>
                  </a:schemeClr>
                </a:solidFill>
              </a:defRPr>
            </a:lvl4pPr>
            <a:lvl5pPr marL="3265688" indent="0">
              <a:buNone/>
              <a:defRPr sz="2500">
                <a:solidFill>
                  <a:schemeClr val="tx1">
                    <a:tint val="75000"/>
                  </a:schemeClr>
                </a:solidFill>
              </a:defRPr>
            </a:lvl5pPr>
            <a:lvl6pPr marL="4082110" indent="0">
              <a:buNone/>
              <a:defRPr sz="2500">
                <a:solidFill>
                  <a:schemeClr val="tx1">
                    <a:tint val="75000"/>
                  </a:schemeClr>
                </a:solidFill>
              </a:defRPr>
            </a:lvl6pPr>
            <a:lvl7pPr marL="4898532" indent="0">
              <a:buNone/>
              <a:defRPr sz="2500">
                <a:solidFill>
                  <a:schemeClr val="tx1">
                    <a:tint val="75000"/>
                  </a:schemeClr>
                </a:solidFill>
              </a:defRPr>
            </a:lvl7pPr>
            <a:lvl8pPr marL="5714954" indent="0">
              <a:buNone/>
              <a:defRPr sz="2500">
                <a:solidFill>
                  <a:schemeClr val="tx1">
                    <a:tint val="75000"/>
                  </a:schemeClr>
                </a:solidFill>
              </a:defRPr>
            </a:lvl8pPr>
            <a:lvl9pPr marL="6531376" indent="0">
              <a:buNone/>
              <a:defRPr sz="25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718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lIns="163284" tIns="81642" rIns="163284" bIns="81642"/>
          <a:lstStyle>
            <a:lvl1pPr algn="l">
              <a:defRPr sz="7200" b="1">
                <a:solidFill>
                  <a:srgbClr val="00395E"/>
                </a:solidFill>
              </a:defRPr>
            </a:lvl1pPr>
          </a:lstStyle>
          <a:p>
            <a:r>
              <a:rPr lang="en-US" dirty="0"/>
              <a:t>Click to edit Master title style</a:t>
            </a:r>
          </a:p>
        </p:txBody>
      </p:sp>
      <p:sp>
        <p:nvSpPr>
          <p:cNvPr id="3" name="Content Placeholder 2"/>
          <p:cNvSpPr>
            <a:spLocks noGrp="1"/>
          </p:cNvSpPr>
          <p:nvPr>
            <p:ph sz="half" idx="1"/>
          </p:nvPr>
        </p:nvSpPr>
        <p:spPr>
          <a:xfrm>
            <a:off x="914400" y="2400301"/>
            <a:ext cx="8077200" cy="67889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96400" y="2400301"/>
            <a:ext cx="8077200" cy="67889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A37B005-BFFD-DA41-8E10-12091077AF7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3354" y="9210163"/>
            <a:ext cx="5140446" cy="853923"/>
          </a:xfrm>
          <a:prstGeom prst="rect">
            <a:avLst/>
          </a:prstGeom>
        </p:spPr>
      </p:pic>
    </p:spTree>
    <p:extLst>
      <p:ext uri="{BB962C8B-B14F-4D97-AF65-F5344CB8AC3E}">
        <p14:creationId xmlns:p14="http://schemas.microsoft.com/office/powerpoint/2010/main" val="2282131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6"/>
            <a:ext cx="7547212" cy="2099231"/>
          </a:xfrm>
          <a:prstGeom prst="rect">
            <a:avLst/>
          </a:prstGeom>
        </p:spPr>
        <p:txBody>
          <a:bodyPr lIns="163284" tIns="81642" rIns="163284" bIns="81642"/>
          <a:lstStyle>
            <a:lvl1pPr algn="l">
              <a:defRPr sz="7200" b="1">
                <a:solidFill>
                  <a:srgbClr val="00395E"/>
                </a:solidFill>
              </a:defRPr>
            </a:lvl1pPr>
          </a:lstStyle>
          <a:p>
            <a:r>
              <a:rPr lang="en-US" dirty="0"/>
              <a:t>Click to edit Master title style</a:t>
            </a:r>
          </a:p>
        </p:txBody>
      </p:sp>
      <p:sp>
        <p:nvSpPr>
          <p:cNvPr id="3" name="Content Placeholder 2"/>
          <p:cNvSpPr>
            <a:spLocks noGrp="1"/>
          </p:cNvSpPr>
          <p:nvPr>
            <p:ph sz="half" idx="1"/>
          </p:nvPr>
        </p:nvSpPr>
        <p:spPr>
          <a:xfrm>
            <a:off x="914400" y="3343701"/>
            <a:ext cx="8077200" cy="58455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96400" y="0"/>
            <a:ext cx="8991600" cy="10286999"/>
          </a:xfrm>
          <a:prstGeom prst="rect">
            <a:avLst/>
          </a:prstGeom>
        </p:spPr>
        <p:txBody>
          <a:bodyPr lIns="163284" tIns="81642" rIns="163284" bIns="81642"/>
          <a:lstStyle>
            <a:lvl1pPr marL="0" indent="0">
              <a:buNone/>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endParaRPr lang="en-US" dirty="0"/>
          </a:p>
        </p:txBody>
      </p:sp>
      <p:pic>
        <p:nvPicPr>
          <p:cNvPr id="6" name="Picture 5">
            <a:extLst>
              <a:ext uri="{FF2B5EF4-FFF2-40B4-BE49-F238E27FC236}">
                <a16:creationId xmlns:a16="http://schemas.microsoft.com/office/drawing/2014/main" id="{6263752D-273C-F748-A353-D7EF29A902E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3354" y="9210163"/>
            <a:ext cx="5140446" cy="853923"/>
          </a:xfrm>
          <a:prstGeom prst="rect">
            <a:avLst/>
          </a:prstGeom>
        </p:spPr>
      </p:pic>
    </p:spTree>
    <p:extLst>
      <p:ext uri="{BB962C8B-B14F-4D97-AF65-F5344CB8AC3E}">
        <p14:creationId xmlns:p14="http://schemas.microsoft.com/office/powerpoint/2010/main" val="1017920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lef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6416" y="657617"/>
            <a:ext cx="7547212" cy="2099231"/>
          </a:xfrm>
          <a:prstGeom prst="rect">
            <a:avLst/>
          </a:prstGeom>
        </p:spPr>
        <p:txBody>
          <a:bodyPr lIns="163284" tIns="81642" rIns="163284" bIns="81642"/>
          <a:lstStyle>
            <a:lvl1pPr algn="l">
              <a:defRPr sz="7200" b="1">
                <a:solidFill>
                  <a:srgbClr val="00395E"/>
                </a:solidFill>
              </a:defRPr>
            </a:lvl1pPr>
          </a:lstStyle>
          <a:p>
            <a:r>
              <a:rPr lang="en-US" dirty="0"/>
              <a:t>Click to edit Master title style</a:t>
            </a:r>
          </a:p>
        </p:txBody>
      </p:sp>
      <p:sp>
        <p:nvSpPr>
          <p:cNvPr id="3" name="Content Placeholder 2"/>
          <p:cNvSpPr>
            <a:spLocks noGrp="1"/>
          </p:cNvSpPr>
          <p:nvPr>
            <p:ph sz="half" idx="1" hasCustomPrompt="1"/>
          </p:nvPr>
        </p:nvSpPr>
        <p:spPr>
          <a:xfrm>
            <a:off x="9689911" y="4121624"/>
            <a:ext cx="8077200" cy="5845545"/>
          </a:xfrm>
          <a:prstGeom prst="rect">
            <a:avLst/>
          </a:prstGeom>
        </p:spPr>
        <p:txBody>
          <a:bodyPr lIns="163284" tIns="81642" rIns="163284" bIns="81642"/>
          <a:lstStyle>
            <a:lvl1pPr marL="0" indent="0">
              <a:buNone/>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p:txBody>
      </p:sp>
      <p:sp>
        <p:nvSpPr>
          <p:cNvPr id="4" name="Content Placeholder 3"/>
          <p:cNvSpPr>
            <a:spLocks noGrp="1"/>
          </p:cNvSpPr>
          <p:nvPr>
            <p:ph sz="half" idx="2"/>
          </p:nvPr>
        </p:nvSpPr>
        <p:spPr>
          <a:xfrm>
            <a:off x="70513" y="1"/>
            <a:ext cx="8991600" cy="10286999"/>
          </a:xfrm>
          <a:prstGeom prst="rect">
            <a:avLst/>
          </a:prstGeom>
        </p:spPr>
        <p:txBody>
          <a:bodyPr lIns="163284" tIns="81642" rIns="163284" bIns="81642"/>
          <a:lstStyle>
            <a:lvl1pPr marL="0" indent="0">
              <a:buNone/>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endParaRPr lang="en-US" dirty="0"/>
          </a:p>
        </p:txBody>
      </p:sp>
    </p:spTree>
    <p:extLst>
      <p:ext uri="{BB962C8B-B14F-4D97-AF65-F5344CB8AC3E}">
        <p14:creationId xmlns:p14="http://schemas.microsoft.com/office/powerpoint/2010/main" val="3863651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with s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BE7C25-90F8-1D40-93DE-171CAE24262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3354" y="9210163"/>
            <a:ext cx="5140446" cy="853923"/>
          </a:xfrm>
          <a:prstGeom prst="rect">
            <a:avLst/>
          </a:prstGeom>
        </p:spPr>
      </p:pic>
    </p:spTree>
    <p:extLst>
      <p:ext uri="{BB962C8B-B14F-4D97-AF65-F5344CB8AC3E}">
        <p14:creationId xmlns:p14="http://schemas.microsoft.com/office/powerpoint/2010/main" val="3169535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99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480" y="1828802"/>
            <a:ext cx="15087600" cy="3228975"/>
          </a:xfrm>
          <a:prstGeom prst="rect">
            <a:avLst/>
          </a:prstGeom>
        </p:spPr>
        <p:txBody>
          <a:bodyPr>
            <a:noAutofit/>
          </a:bodyPr>
          <a:lstStyle>
            <a:lvl1pPr>
              <a:defRPr sz="8025" b="1">
                <a:solidFill>
                  <a:srgbClr val="3D7296"/>
                </a:solidFill>
              </a:defRPr>
            </a:lvl1pPr>
          </a:lstStyle>
          <a:p>
            <a:r>
              <a:rPr lang="en-US" dirty="0"/>
              <a:t>Click to edit Master title style</a:t>
            </a:r>
          </a:p>
        </p:txBody>
      </p:sp>
      <p:sp>
        <p:nvSpPr>
          <p:cNvPr id="3" name="Subtitle 2"/>
          <p:cNvSpPr>
            <a:spLocks noGrp="1"/>
          </p:cNvSpPr>
          <p:nvPr>
            <p:ph type="subTitle" idx="1"/>
          </p:nvPr>
        </p:nvSpPr>
        <p:spPr>
          <a:xfrm>
            <a:off x="4267200" y="5063237"/>
            <a:ext cx="12344400" cy="1028700"/>
          </a:xfrm>
          <a:prstGeom prst="rect">
            <a:avLst/>
          </a:prstGeom>
        </p:spPr>
        <p:txBody>
          <a:bodyPr anchor="ctr"/>
          <a:lstStyle>
            <a:lvl1pPr marL="0" indent="0" algn="l">
              <a:buNone/>
              <a:defRPr>
                <a:solidFill>
                  <a:schemeClr val="bg1">
                    <a:lumMod val="95000"/>
                  </a:schemeClr>
                </a:solidFill>
              </a:defRPr>
            </a:lvl1pPr>
            <a:lvl2pPr marL="612317" indent="0" algn="ctr">
              <a:buNone/>
              <a:defRPr>
                <a:solidFill>
                  <a:schemeClr val="tx1">
                    <a:tint val="75000"/>
                  </a:schemeClr>
                </a:solidFill>
              </a:defRPr>
            </a:lvl2pPr>
            <a:lvl3pPr marL="1224633" indent="0" algn="ctr">
              <a:buNone/>
              <a:defRPr>
                <a:solidFill>
                  <a:schemeClr val="tx1">
                    <a:tint val="75000"/>
                  </a:schemeClr>
                </a:solidFill>
              </a:defRPr>
            </a:lvl3pPr>
            <a:lvl4pPr marL="1836950" indent="0" algn="ctr">
              <a:buNone/>
              <a:defRPr>
                <a:solidFill>
                  <a:schemeClr val="tx1">
                    <a:tint val="75000"/>
                  </a:schemeClr>
                </a:solidFill>
              </a:defRPr>
            </a:lvl4pPr>
            <a:lvl5pPr marL="2449266" indent="0" algn="ctr">
              <a:buNone/>
              <a:defRPr>
                <a:solidFill>
                  <a:schemeClr val="tx1">
                    <a:tint val="75000"/>
                  </a:schemeClr>
                </a:solidFill>
              </a:defRPr>
            </a:lvl5pPr>
            <a:lvl6pPr marL="3061583" indent="0" algn="ctr">
              <a:buNone/>
              <a:defRPr>
                <a:solidFill>
                  <a:schemeClr val="tx1">
                    <a:tint val="75000"/>
                  </a:schemeClr>
                </a:solidFill>
              </a:defRPr>
            </a:lvl6pPr>
            <a:lvl7pPr marL="3673899" indent="0" algn="ctr">
              <a:buNone/>
              <a:defRPr>
                <a:solidFill>
                  <a:schemeClr val="tx1">
                    <a:tint val="75000"/>
                  </a:schemeClr>
                </a:solidFill>
              </a:defRPr>
            </a:lvl7pPr>
            <a:lvl8pPr marL="4286216" indent="0" algn="ctr">
              <a:buNone/>
              <a:defRPr>
                <a:solidFill>
                  <a:schemeClr val="tx1">
                    <a:tint val="75000"/>
                  </a:schemeClr>
                </a:solidFill>
              </a:defRPr>
            </a:lvl8pPr>
            <a:lvl9pPr marL="4898532"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86879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3"/>
            <a:ext cx="15544800" cy="2043113"/>
          </a:xfrm>
          <a:prstGeom prst="rect">
            <a:avLst/>
          </a:prstGeom>
        </p:spPr>
        <p:txBody>
          <a:bodyPr lIns="163284" tIns="81642" rIns="163284" bIns="81642" anchor="t"/>
          <a:lstStyle>
            <a:lvl1pPr algn="l">
              <a:defRPr sz="5325" b="1" cap="all">
                <a:solidFill>
                  <a:srgbClr val="3D7296"/>
                </a:solidFill>
              </a:defRPr>
            </a:lvl1pPr>
          </a:lstStyle>
          <a:p>
            <a:r>
              <a:rPr lang="en-US" dirty="0"/>
              <a:t>Click to edit Master title style</a:t>
            </a:r>
          </a:p>
        </p:txBody>
      </p:sp>
      <p:sp>
        <p:nvSpPr>
          <p:cNvPr id="3" name="Text Placeholder 2"/>
          <p:cNvSpPr>
            <a:spLocks noGrp="1"/>
          </p:cNvSpPr>
          <p:nvPr>
            <p:ph type="body" idx="1"/>
          </p:nvPr>
        </p:nvSpPr>
        <p:spPr>
          <a:xfrm>
            <a:off x="1444627" y="4360072"/>
            <a:ext cx="15544800" cy="2250281"/>
          </a:xfrm>
          <a:prstGeom prst="rect">
            <a:avLst/>
          </a:prstGeom>
        </p:spPr>
        <p:txBody>
          <a:bodyPr lIns="163284" tIns="81642" rIns="163284" bIns="81642" anchor="b"/>
          <a:lstStyle>
            <a:lvl1pPr marL="0" indent="0">
              <a:buNone/>
              <a:defRPr sz="2700">
                <a:solidFill>
                  <a:schemeClr val="tx1">
                    <a:tint val="75000"/>
                  </a:schemeClr>
                </a:solidFill>
              </a:defRPr>
            </a:lvl1pPr>
            <a:lvl2pPr marL="612317" indent="0">
              <a:buNone/>
              <a:defRPr sz="2400">
                <a:solidFill>
                  <a:schemeClr val="tx1">
                    <a:tint val="75000"/>
                  </a:schemeClr>
                </a:solidFill>
              </a:defRPr>
            </a:lvl2pPr>
            <a:lvl3pPr marL="1224633" indent="0">
              <a:buNone/>
              <a:defRPr sz="2175">
                <a:solidFill>
                  <a:schemeClr val="tx1">
                    <a:tint val="75000"/>
                  </a:schemeClr>
                </a:solidFill>
              </a:defRPr>
            </a:lvl3pPr>
            <a:lvl4pPr marL="1836950" indent="0">
              <a:buNone/>
              <a:defRPr sz="1875">
                <a:solidFill>
                  <a:schemeClr val="tx1">
                    <a:tint val="75000"/>
                  </a:schemeClr>
                </a:solidFill>
              </a:defRPr>
            </a:lvl4pPr>
            <a:lvl5pPr marL="2449266" indent="0">
              <a:buNone/>
              <a:defRPr sz="1875">
                <a:solidFill>
                  <a:schemeClr val="tx1">
                    <a:tint val="75000"/>
                  </a:schemeClr>
                </a:solidFill>
              </a:defRPr>
            </a:lvl5pPr>
            <a:lvl6pPr marL="3061583" indent="0">
              <a:buNone/>
              <a:defRPr sz="1875">
                <a:solidFill>
                  <a:schemeClr val="tx1">
                    <a:tint val="75000"/>
                  </a:schemeClr>
                </a:solidFill>
              </a:defRPr>
            </a:lvl6pPr>
            <a:lvl7pPr marL="3673899" indent="0">
              <a:buNone/>
              <a:defRPr sz="1875">
                <a:solidFill>
                  <a:schemeClr val="tx1">
                    <a:tint val="75000"/>
                  </a:schemeClr>
                </a:solidFill>
              </a:defRPr>
            </a:lvl7pPr>
            <a:lvl8pPr marL="4286216" indent="0">
              <a:buNone/>
              <a:defRPr sz="1875">
                <a:solidFill>
                  <a:schemeClr val="tx1">
                    <a:tint val="75000"/>
                  </a:schemeClr>
                </a:solidFill>
              </a:defRPr>
            </a:lvl8pPr>
            <a:lvl9pPr marL="4898532" indent="0">
              <a:buNone/>
              <a:defRPr sz="187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59736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lIns="163284" tIns="81642" rIns="163284" bIns="81642"/>
          <a:lstStyle>
            <a:lvl1pPr algn="l">
              <a:defRPr sz="6000" b="0">
                <a:solidFill>
                  <a:srgbClr val="6A9EC2"/>
                </a:solidFill>
              </a:defRPr>
            </a:lvl1pPr>
          </a:lstStyle>
          <a:p>
            <a:r>
              <a:rPr lang="en-US" dirty="0"/>
              <a:t>Click to edit Master title style</a:t>
            </a:r>
          </a:p>
        </p:txBody>
      </p:sp>
      <p:sp>
        <p:nvSpPr>
          <p:cNvPr id="3" name="Content Placeholder 2"/>
          <p:cNvSpPr>
            <a:spLocks noGrp="1"/>
          </p:cNvSpPr>
          <p:nvPr>
            <p:ph idx="1"/>
          </p:nvPr>
        </p:nvSpPr>
        <p:spPr>
          <a:xfrm>
            <a:off x="914400" y="2400303"/>
            <a:ext cx="16459200" cy="6788945"/>
          </a:xfrm>
          <a:prstGeom prst="rect">
            <a:avLst/>
          </a:prstGeom>
        </p:spPr>
        <p:txBody>
          <a:bodyPr lIns="163284" tIns="81642" rIns="163284" bIns="81642"/>
          <a:lstStyle>
            <a:lvl1pPr>
              <a:defRPr>
                <a:solidFill>
                  <a:schemeClr val="bg1">
                    <a:lumMod val="85000"/>
                  </a:schemeClr>
                </a:solidFill>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5713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lIns="163284" tIns="81642" rIns="163284" bIns="81642"/>
          <a:lstStyle>
            <a:lvl1pPr algn="l">
              <a:defRPr sz="6000">
                <a:solidFill>
                  <a:srgbClr val="6A9EC2"/>
                </a:solidFill>
              </a:defRPr>
            </a:lvl1pPr>
          </a:lstStyle>
          <a:p>
            <a:r>
              <a:rPr lang="en-US" dirty="0"/>
              <a:t>Click to edit Master title style</a:t>
            </a:r>
          </a:p>
        </p:txBody>
      </p:sp>
      <p:sp>
        <p:nvSpPr>
          <p:cNvPr id="3" name="Content Placeholder 2"/>
          <p:cNvSpPr>
            <a:spLocks noGrp="1"/>
          </p:cNvSpPr>
          <p:nvPr>
            <p:ph sz="half" idx="1"/>
          </p:nvPr>
        </p:nvSpPr>
        <p:spPr>
          <a:xfrm>
            <a:off x="914400" y="2400303"/>
            <a:ext cx="8077200" cy="6788945"/>
          </a:xfrm>
          <a:prstGeom prst="rect">
            <a:avLst/>
          </a:prstGeom>
        </p:spPr>
        <p:txBody>
          <a:bodyPr lIns="163284" tIns="81642" rIns="163284" bIns="81642"/>
          <a:lstStyle>
            <a:lvl1pPr>
              <a:defRPr sz="3750">
                <a:solidFill>
                  <a:schemeClr val="bg1">
                    <a:lumMod val="85000"/>
                  </a:schemeClr>
                </a:solidFill>
              </a:defRPr>
            </a:lvl1pPr>
            <a:lvl2pPr>
              <a:defRPr sz="3225">
                <a:solidFill>
                  <a:schemeClr val="bg1">
                    <a:lumMod val="85000"/>
                  </a:schemeClr>
                </a:solidFill>
              </a:defRPr>
            </a:lvl2pPr>
            <a:lvl3pPr>
              <a:defRPr sz="2700">
                <a:solidFill>
                  <a:schemeClr val="bg1">
                    <a:lumMod val="85000"/>
                  </a:schemeClr>
                </a:solidFill>
              </a:defRPr>
            </a:lvl3pPr>
            <a:lvl4pPr>
              <a:defRPr sz="2400">
                <a:solidFill>
                  <a:schemeClr val="bg1">
                    <a:lumMod val="85000"/>
                  </a:schemeClr>
                </a:solidFill>
              </a:defRPr>
            </a:lvl4pPr>
            <a:lvl5pPr>
              <a:defRPr sz="2400">
                <a:solidFill>
                  <a:schemeClr val="bg1">
                    <a:lumMod val="85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96400" y="2400303"/>
            <a:ext cx="8077200" cy="6788945"/>
          </a:xfrm>
          <a:prstGeom prst="rect">
            <a:avLst/>
          </a:prstGeom>
        </p:spPr>
        <p:txBody>
          <a:bodyPr lIns="163284" tIns="81642" rIns="163284" bIns="81642"/>
          <a:lstStyle>
            <a:lvl1pPr>
              <a:defRPr sz="3750">
                <a:solidFill>
                  <a:schemeClr val="bg1">
                    <a:lumMod val="85000"/>
                  </a:schemeClr>
                </a:solidFill>
              </a:defRPr>
            </a:lvl1pPr>
            <a:lvl2pPr>
              <a:defRPr sz="3225">
                <a:solidFill>
                  <a:schemeClr val="bg1">
                    <a:lumMod val="85000"/>
                  </a:schemeClr>
                </a:solidFill>
              </a:defRPr>
            </a:lvl2pPr>
            <a:lvl3pPr>
              <a:defRPr sz="2700">
                <a:solidFill>
                  <a:schemeClr val="bg1">
                    <a:lumMod val="85000"/>
                  </a:schemeClr>
                </a:solidFill>
              </a:defRPr>
            </a:lvl3pPr>
            <a:lvl4pPr>
              <a:defRPr sz="2400">
                <a:solidFill>
                  <a:schemeClr val="bg1">
                    <a:lumMod val="85000"/>
                  </a:schemeClr>
                </a:solidFill>
              </a:defRPr>
            </a:lvl4pPr>
            <a:lvl5pPr>
              <a:defRPr sz="2400">
                <a:solidFill>
                  <a:schemeClr val="bg1">
                    <a:lumMod val="85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5019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476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137160"/>
            <a:ext cx="16459200" cy="1714500"/>
          </a:xfrm>
          <a:prstGeom prst="rect">
            <a:avLst/>
          </a:prstGeom>
        </p:spPr>
        <p:txBody>
          <a:bodyPr lIns="163284" tIns="81642" rIns="163284" bIns="81642"/>
          <a:lstStyle>
            <a:lvl1pPr>
              <a:defRPr lang="en-US" sz="8000" dirty="0">
                <a:solidFill>
                  <a:schemeClr val="bg1"/>
                </a:solidFill>
              </a:defRPr>
            </a:lvl1pPr>
          </a:lstStyle>
          <a:p>
            <a:pPr lvl="0" algn="l"/>
            <a:r>
              <a:rPr lang="en-US" dirty="0"/>
              <a:t>Click to edit Master title style</a:t>
            </a:r>
          </a:p>
        </p:txBody>
      </p:sp>
      <p:sp>
        <p:nvSpPr>
          <p:cNvPr id="3" name="Content Placeholder 2"/>
          <p:cNvSpPr>
            <a:spLocks noGrp="1"/>
          </p:cNvSpPr>
          <p:nvPr>
            <p:ph idx="1"/>
          </p:nvPr>
        </p:nvSpPr>
        <p:spPr>
          <a:xfrm>
            <a:off x="914400" y="2400301"/>
            <a:ext cx="16459200" cy="6788945"/>
          </a:xfrm>
          <a:prstGeom prst="rect">
            <a:avLst/>
          </a:prstGeom>
        </p:spPr>
        <p:txBody>
          <a:bodyPr lIns="163284" tIns="81642" rIns="163284" bIns="81642"/>
          <a:lstStyle>
            <a:lvl1pPr>
              <a:defRPr>
                <a:solidFill>
                  <a:schemeClr val="bg1">
                    <a:lumMod val="85000"/>
                  </a:schemeClr>
                </a:solidFill>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1278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480" y="1828800"/>
            <a:ext cx="15087600" cy="3228975"/>
          </a:xfrm>
          <a:prstGeom prst="rect">
            <a:avLst/>
          </a:prstGeom>
        </p:spPr>
        <p:txBody>
          <a:bodyPr>
            <a:noAutofit/>
          </a:bodyPr>
          <a:lstStyle>
            <a:lvl1pPr>
              <a:defRPr sz="10700" b="1">
                <a:solidFill>
                  <a:srgbClr val="3D7296"/>
                </a:solidFill>
              </a:defRPr>
            </a:lvl1pPr>
          </a:lstStyle>
          <a:p>
            <a:r>
              <a:rPr lang="en-US" dirty="0"/>
              <a:t>Click to edit Master title style</a:t>
            </a:r>
          </a:p>
        </p:txBody>
      </p:sp>
      <p:sp>
        <p:nvSpPr>
          <p:cNvPr id="3" name="Subtitle 2"/>
          <p:cNvSpPr>
            <a:spLocks noGrp="1"/>
          </p:cNvSpPr>
          <p:nvPr>
            <p:ph type="subTitle" idx="1"/>
          </p:nvPr>
        </p:nvSpPr>
        <p:spPr>
          <a:xfrm>
            <a:off x="1554480" y="5063237"/>
            <a:ext cx="15057120" cy="862227"/>
          </a:xfrm>
          <a:prstGeom prst="rect">
            <a:avLst/>
          </a:prstGeom>
        </p:spPr>
        <p:txBody>
          <a:bodyPr anchor="ctr"/>
          <a:lstStyle>
            <a:lvl1pPr marL="0" indent="0" algn="ctr">
              <a:buNone/>
              <a:defRPr>
                <a:solidFill>
                  <a:schemeClr val="tx1">
                    <a:lumMod val="65000"/>
                    <a:lumOff val="35000"/>
                  </a:schemeClr>
                </a:solidFill>
              </a:defRPr>
            </a:lvl1pPr>
            <a:lvl2pPr marL="816422" indent="0" algn="ctr">
              <a:buNone/>
              <a:defRPr>
                <a:solidFill>
                  <a:schemeClr val="tx1">
                    <a:tint val="75000"/>
                  </a:schemeClr>
                </a:solidFill>
              </a:defRPr>
            </a:lvl2pPr>
            <a:lvl3pPr marL="1632844" indent="0" algn="ctr">
              <a:buNone/>
              <a:defRPr>
                <a:solidFill>
                  <a:schemeClr val="tx1">
                    <a:tint val="75000"/>
                  </a:schemeClr>
                </a:solidFill>
              </a:defRPr>
            </a:lvl3pPr>
            <a:lvl4pPr marL="2449266" indent="0" algn="ctr">
              <a:buNone/>
              <a:defRPr>
                <a:solidFill>
                  <a:schemeClr val="tx1">
                    <a:tint val="75000"/>
                  </a:schemeClr>
                </a:solidFill>
              </a:defRPr>
            </a:lvl4pPr>
            <a:lvl5pPr marL="3265688" indent="0" algn="ctr">
              <a:buNone/>
              <a:defRPr>
                <a:solidFill>
                  <a:schemeClr val="tx1">
                    <a:tint val="75000"/>
                  </a:schemeClr>
                </a:solidFill>
              </a:defRPr>
            </a:lvl5pPr>
            <a:lvl6pPr marL="4082110" indent="0" algn="ctr">
              <a:buNone/>
              <a:defRPr>
                <a:solidFill>
                  <a:schemeClr val="tx1">
                    <a:tint val="75000"/>
                  </a:schemeClr>
                </a:solidFill>
              </a:defRPr>
            </a:lvl6pPr>
            <a:lvl7pPr marL="4898532" indent="0" algn="ctr">
              <a:buNone/>
              <a:defRPr>
                <a:solidFill>
                  <a:schemeClr val="tx1">
                    <a:tint val="75000"/>
                  </a:schemeClr>
                </a:solidFill>
              </a:defRPr>
            </a:lvl7pPr>
            <a:lvl8pPr marL="5714954" indent="0" algn="ctr">
              <a:buNone/>
              <a:defRPr>
                <a:solidFill>
                  <a:schemeClr val="tx1">
                    <a:tint val="75000"/>
                  </a:schemeClr>
                </a:solidFill>
              </a:defRPr>
            </a:lvl8pPr>
            <a:lvl9pPr marL="6531376" indent="0" algn="ctr">
              <a:buNone/>
              <a:defRPr>
                <a:solidFill>
                  <a:schemeClr val="tx1">
                    <a:tint val="75000"/>
                  </a:schemeClr>
                </a:solidFill>
              </a:defRPr>
            </a:lvl9pPr>
          </a:lstStyle>
          <a:p>
            <a:r>
              <a:rPr lang="en-US" dirty="0"/>
              <a:t>Click to edit Master subtitle style</a:t>
            </a:r>
          </a:p>
        </p:txBody>
      </p:sp>
      <p:sp>
        <p:nvSpPr>
          <p:cNvPr id="4" name="TextBox 3"/>
          <p:cNvSpPr txBox="1"/>
          <p:nvPr userDrawn="1"/>
        </p:nvSpPr>
        <p:spPr>
          <a:xfrm>
            <a:off x="530072" y="561001"/>
            <a:ext cx="6452407" cy="400110"/>
          </a:xfrm>
          <a:prstGeom prst="rect">
            <a:avLst/>
          </a:prstGeom>
          <a:noFill/>
        </p:spPr>
        <p:txBody>
          <a:bodyPr wrap="none" rtlCol="0">
            <a:spAutoFit/>
          </a:bodyPr>
          <a:lstStyle/>
          <a:p>
            <a:r>
              <a:rPr lang="en-US" sz="2000" spc="600" dirty="0">
                <a:solidFill>
                  <a:schemeClr val="tx1">
                    <a:lumMod val="65000"/>
                    <a:lumOff val="35000"/>
                  </a:schemeClr>
                </a:solidFill>
                <a:latin typeface="Arial"/>
                <a:cs typeface="Arial"/>
              </a:rPr>
              <a:t>2019 FLOOD-MAR PUBLIC FORUM</a:t>
            </a:r>
          </a:p>
        </p:txBody>
      </p:sp>
    </p:spTree>
    <p:extLst>
      <p:ext uri="{BB962C8B-B14F-4D97-AF65-F5344CB8AC3E}">
        <p14:creationId xmlns:p14="http://schemas.microsoft.com/office/powerpoint/2010/main" val="3212666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a:prstGeom prst="rect">
            <a:avLst/>
          </a:prstGeom>
        </p:spPr>
        <p:txBody>
          <a:bodyPr lIns="163284" tIns="81642" rIns="163284" bIns="81642" anchor="t"/>
          <a:lstStyle>
            <a:lvl1pPr algn="l">
              <a:defRPr sz="7100" b="1" cap="all">
                <a:solidFill>
                  <a:srgbClr val="3D7296"/>
                </a:solidFill>
              </a:defRPr>
            </a:lvl1pPr>
          </a:lstStyle>
          <a:p>
            <a:r>
              <a:rPr lang="en-US" dirty="0"/>
              <a:t>Click to edit Master title style</a:t>
            </a:r>
          </a:p>
        </p:txBody>
      </p:sp>
      <p:sp>
        <p:nvSpPr>
          <p:cNvPr id="3" name="Text Placeholder 2"/>
          <p:cNvSpPr>
            <a:spLocks noGrp="1"/>
          </p:cNvSpPr>
          <p:nvPr>
            <p:ph type="body" idx="1"/>
          </p:nvPr>
        </p:nvSpPr>
        <p:spPr>
          <a:xfrm>
            <a:off x="1444626" y="4360070"/>
            <a:ext cx="15544800" cy="2250281"/>
          </a:xfrm>
          <a:prstGeom prst="rect">
            <a:avLst/>
          </a:prstGeom>
        </p:spPr>
        <p:txBody>
          <a:bodyPr lIns="163284" tIns="81642" rIns="163284" bIns="81642" anchor="b"/>
          <a:lstStyle>
            <a:lvl1pPr marL="0" indent="0">
              <a:buNone/>
              <a:defRPr sz="3600">
                <a:solidFill>
                  <a:schemeClr val="tx1">
                    <a:tint val="75000"/>
                  </a:schemeClr>
                </a:solidFill>
              </a:defRPr>
            </a:lvl1pPr>
            <a:lvl2pPr marL="816422" indent="0">
              <a:buNone/>
              <a:defRPr sz="3200">
                <a:solidFill>
                  <a:schemeClr val="tx1">
                    <a:tint val="75000"/>
                  </a:schemeClr>
                </a:solidFill>
              </a:defRPr>
            </a:lvl2pPr>
            <a:lvl3pPr marL="1632844" indent="0">
              <a:buNone/>
              <a:defRPr sz="2900">
                <a:solidFill>
                  <a:schemeClr val="tx1">
                    <a:tint val="75000"/>
                  </a:schemeClr>
                </a:solidFill>
              </a:defRPr>
            </a:lvl3pPr>
            <a:lvl4pPr marL="2449266" indent="0">
              <a:buNone/>
              <a:defRPr sz="2500">
                <a:solidFill>
                  <a:schemeClr val="tx1">
                    <a:tint val="75000"/>
                  </a:schemeClr>
                </a:solidFill>
              </a:defRPr>
            </a:lvl4pPr>
            <a:lvl5pPr marL="3265688" indent="0">
              <a:buNone/>
              <a:defRPr sz="2500">
                <a:solidFill>
                  <a:schemeClr val="tx1">
                    <a:tint val="75000"/>
                  </a:schemeClr>
                </a:solidFill>
              </a:defRPr>
            </a:lvl5pPr>
            <a:lvl6pPr marL="4082110" indent="0">
              <a:buNone/>
              <a:defRPr sz="2500">
                <a:solidFill>
                  <a:schemeClr val="tx1">
                    <a:tint val="75000"/>
                  </a:schemeClr>
                </a:solidFill>
              </a:defRPr>
            </a:lvl6pPr>
            <a:lvl7pPr marL="4898532" indent="0">
              <a:buNone/>
              <a:defRPr sz="2500">
                <a:solidFill>
                  <a:schemeClr val="tx1">
                    <a:tint val="75000"/>
                  </a:schemeClr>
                </a:solidFill>
              </a:defRPr>
            </a:lvl7pPr>
            <a:lvl8pPr marL="5714954" indent="0">
              <a:buNone/>
              <a:defRPr sz="2500">
                <a:solidFill>
                  <a:schemeClr val="tx1">
                    <a:tint val="75000"/>
                  </a:schemeClr>
                </a:solidFill>
              </a:defRPr>
            </a:lvl8pPr>
            <a:lvl9pPr marL="6531376" indent="0">
              <a:buNone/>
              <a:defRPr sz="25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0778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lIns="163284" tIns="81642" rIns="163284" bIns="81642"/>
          <a:lstStyle>
            <a:lvl1pPr algn="l">
              <a:defRPr sz="7200" b="1">
                <a:solidFill>
                  <a:srgbClr val="3D7296"/>
                </a:solidFill>
              </a:defRPr>
            </a:lvl1pPr>
          </a:lstStyle>
          <a:p>
            <a:r>
              <a:rPr lang="en-US" dirty="0"/>
              <a:t>Click to edit Master title style</a:t>
            </a:r>
          </a:p>
        </p:txBody>
      </p:sp>
      <p:sp>
        <p:nvSpPr>
          <p:cNvPr id="3" name="Content Placeholder 2"/>
          <p:cNvSpPr>
            <a:spLocks noGrp="1"/>
          </p:cNvSpPr>
          <p:nvPr>
            <p:ph idx="1"/>
          </p:nvPr>
        </p:nvSpPr>
        <p:spPr>
          <a:xfrm>
            <a:off x="914400" y="2400301"/>
            <a:ext cx="16459200" cy="6788945"/>
          </a:xfrm>
          <a:prstGeom prst="rect">
            <a:avLst/>
          </a:prstGeom>
        </p:spPr>
        <p:txBody>
          <a:bodyPr lIns="163284" tIns="81642" rIns="163284" bIns="81642"/>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8247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lIns="163284" tIns="81642" rIns="163284" bIns="81642"/>
          <a:lstStyle>
            <a:lvl1pPr algn="l">
              <a:defRPr sz="7200" b="1">
                <a:solidFill>
                  <a:srgbClr val="3D7296"/>
                </a:solidFill>
              </a:defRPr>
            </a:lvl1pPr>
          </a:lstStyle>
          <a:p>
            <a:r>
              <a:rPr lang="en-US" dirty="0"/>
              <a:t>Click to edit Master title style</a:t>
            </a:r>
          </a:p>
        </p:txBody>
      </p:sp>
      <p:sp>
        <p:nvSpPr>
          <p:cNvPr id="3" name="Content Placeholder 2"/>
          <p:cNvSpPr>
            <a:spLocks noGrp="1"/>
          </p:cNvSpPr>
          <p:nvPr>
            <p:ph sz="half" idx="1"/>
          </p:nvPr>
        </p:nvSpPr>
        <p:spPr>
          <a:xfrm>
            <a:off x="914400" y="2400301"/>
            <a:ext cx="8077200" cy="67889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96400" y="2400301"/>
            <a:ext cx="8077200" cy="67889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1636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6"/>
            <a:ext cx="7547212" cy="2099231"/>
          </a:xfrm>
          <a:prstGeom prst="rect">
            <a:avLst/>
          </a:prstGeom>
        </p:spPr>
        <p:txBody>
          <a:bodyPr lIns="163284" tIns="81642" rIns="163284" bIns="81642"/>
          <a:lstStyle>
            <a:lvl1pPr algn="l">
              <a:defRPr sz="7200" b="1">
                <a:solidFill>
                  <a:srgbClr val="3D7296"/>
                </a:solidFill>
              </a:defRPr>
            </a:lvl1pPr>
          </a:lstStyle>
          <a:p>
            <a:r>
              <a:rPr lang="en-US" dirty="0"/>
              <a:t>Click to edit Master title style</a:t>
            </a:r>
          </a:p>
        </p:txBody>
      </p:sp>
      <p:sp>
        <p:nvSpPr>
          <p:cNvPr id="3" name="Content Placeholder 2"/>
          <p:cNvSpPr>
            <a:spLocks noGrp="1"/>
          </p:cNvSpPr>
          <p:nvPr>
            <p:ph sz="half" idx="1"/>
          </p:nvPr>
        </p:nvSpPr>
        <p:spPr>
          <a:xfrm>
            <a:off x="914400" y="3343701"/>
            <a:ext cx="8077200" cy="58455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96400" y="0"/>
            <a:ext cx="8991600" cy="10286999"/>
          </a:xfrm>
          <a:prstGeom prst="rect">
            <a:avLst/>
          </a:prstGeom>
        </p:spPr>
        <p:txBody>
          <a:bodyPr lIns="163284" tIns="81642" rIns="163284" bIns="81642"/>
          <a:lstStyle>
            <a:lvl1pPr marL="0" indent="0">
              <a:buNone/>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endParaRPr lang="en-US" dirty="0"/>
          </a:p>
        </p:txBody>
      </p:sp>
    </p:spTree>
    <p:extLst>
      <p:ext uri="{BB962C8B-B14F-4D97-AF65-F5344CB8AC3E}">
        <p14:creationId xmlns:p14="http://schemas.microsoft.com/office/powerpoint/2010/main" val="2442365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lef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6416" y="657617"/>
            <a:ext cx="7547212" cy="2099231"/>
          </a:xfrm>
          <a:prstGeom prst="rect">
            <a:avLst/>
          </a:prstGeom>
        </p:spPr>
        <p:txBody>
          <a:bodyPr lIns="163284" tIns="81642" rIns="163284" bIns="81642"/>
          <a:lstStyle>
            <a:lvl1pPr algn="l">
              <a:defRPr sz="7200" b="1">
                <a:solidFill>
                  <a:srgbClr val="3D7296"/>
                </a:solidFill>
              </a:defRPr>
            </a:lvl1pPr>
          </a:lstStyle>
          <a:p>
            <a:r>
              <a:rPr lang="en-US" dirty="0"/>
              <a:t>Click to edit Master title style</a:t>
            </a:r>
          </a:p>
        </p:txBody>
      </p:sp>
      <p:sp>
        <p:nvSpPr>
          <p:cNvPr id="3" name="Content Placeholder 2"/>
          <p:cNvSpPr>
            <a:spLocks noGrp="1"/>
          </p:cNvSpPr>
          <p:nvPr>
            <p:ph sz="half" idx="1" hasCustomPrompt="1"/>
          </p:nvPr>
        </p:nvSpPr>
        <p:spPr>
          <a:xfrm>
            <a:off x="9689911" y="4121624"/>
            <a:ext cx="8077200" cy="5845545"/>
          </a:xfrm>
          <a:prstGeom prst="rect">
            <a:avLst/>
          </a:prstGeom>
        </p:spPr>
        <p:txBody>
          <a:bodyPr lIns="163284" tIns="81642" rIns="163284" bIns="81642"/>
          <a:lstStyle>
            <a:lvl1pPr marL="0" indent="0">
              <a:buNone/>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p:txBody>
      </p:sp>
      <p:sp>
        <p:nvSpPr>
          <p:cNvPr id="4" name="Content Placeholder 3"/>
          <p:cNvSpPr>
            <a:spLocks noGrp="1"/>
          </p:cNvSpPr>
          <p:nvPr>
            <p:ph sz="half" idx="2"/>
          </p:nvPr>
        </p:nvSpPr>
        <p:spPr>
          <a:xfrm>
            <a:off x="70513" y="1"/>
            <a:ext cx="8991600" cy="10286999"/>
          </a:xfrm>
          <a:prstGeom prst="rect">
            <a:avLst/>
          </a:prstGeom>
        </p:spPr>
        <p:txBody>
          <a:bodyPr lIns="163284" tIns="81642" rIns="163284" bIns="81642"/>
          <a:lstStyle>
            <a:lvl1pPr marL="0" indent="0">
              <a:buNone/>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endParaRPr lang="en-US" dirty="0"/>
          </a:p>
        </p:txBody>
      </p:sp>
    </p:spTree>
    <p:extLst>
      <p:ext uri="{BB962C8B-B14F-4D97-AF65-F5344CB8AC3E}">
        <p14:creationId xmlns:p14="http://schemas.microsoft.com/office/powerpoint/2010/main" val="2912205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with se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89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305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64D3A-03A8-6E4A-BB3E-0561C161816F}"/>
              </a:ext>
            </a:extLst>
          </p:cNvPr>
          <p:cNvSpPr>
            <a:spLocks noGrp="1"/>
          </p:cNvSpPr>
          <p:nvPr>
            <p:ph type="title"/>
          </p:nvPr>
        </p:nvSpPr>
        <p:spPr>
          <a:xfrm>
            <a:off x="1257300" y="547688"/>
            <a:ext cx="15773400" cy="1989137"/>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40114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54480" y="1828804"/>
            <a:ext cx="15087600" cy="3228975"/>
          </a:xfrm>
          <a:prstGeom prst="rect">
            <a:avLst/>
          </a:prstGeom>
        </p:spPr>
        <p:txBody>
          <a:bodyPr>
            <a:noAutofit/>
          </a:bodyPr>
          <a:lstStyle>
            <a:lvl1pPr>
              <a:defRPr sz="8800" b="1">
                <a:solidFill>
                  <a:srgbClr val="00395E"/>
                </a:solidFill>
              </a:defRPr>
            </a:lvl1pPr>
          </a:lstStyle>
          <a:p>
            <a:r>
              <a:rPr lang="en-US" dirty="0"/>
              <a:t>CLICK TO EDIT MASTER TITLE STYLE</a:t>
            </a:r>
          </a:p>
        </p:txBody>
      </p:sp>
      <p:sp>
        <p:nvSpPr>
          <p:cNvPr id="3" name="Subtitle 2"/>
          <p:cNvSpPr>
            <a:spLocks noGrp="1"/>
          </p:cNvSpPr>
          <p:nvPr>
            <p:ph type="subTitle" idx="1"/>
          </p:nvPr>
        </p:nvSpPr>
        <p:spPr>
          <a:xfrm>
            <a:off x="1743241" y="6374421"/>
            <a:ext cx="14898839" cy="1028700"/>
          </a:xfrm>
          <a:prstGeom prst="rect">
            <a:avLst/>
          </a:prstGeom>
        </p:spPr>
        <p:txBody>
          <a:bodyPr anchor="ctr"/>
          <a:lstStyle>
            <a:lvl1pPr marL="0" indent="0" algn="l">
              <a:buNone/>
              <a:defRPr sz="5400">
                <a:solidFill>
                  <a:schemeClr val="tx1">
                    <a:lumMod val="65000"/>
                    <a:lumOff val="35000"/>
                  </a:schemeClr>
                </a:solidFill>
              </a:defRPr>
            </a:lvl1pPr>
            <a:lvl2pPr marL="816402" indent="0" algn="ctr">
              <a:buNone/>
              <a:defRPr>
                <a:solidFill>
                  <a:schemeClr val="tx1">
                    <a:tint val="75000"/>
                  </a:schemeClr>
                </a:solidFill>
              </a:defRPr>
            </a:lvl2pPr>
            <a:lvl3pPr marL="1632803" indent="0" algn="ctr">
              <a:buNone/>
              <a:defRPr>
                <a:solidFill>
                  <a:schemeClr val="tx1">
                    <a:tint val="75000"/>
                  </a:schemeClr>
                </a:solidFill>
              </a:defRPr>
            </a:lvl3pPr>
            <a:lvl4pPr marL="2449205" indent="0" algn="ctr">
              <a:buNone/>
              <a:defRPr>
                <a:solidFill>
                  <a:schemeClr val="tx1">
                    <a:tint val="75000"/>
                  </a:schemeClr>
                </a:solidFill>
              </a:defRPr>
            </a:lvl4pPr>
            <a:lvl5pPr marL="3265606" indent="0" algn="ctr">
              <a:buNone/>
              <a:defRPr>
                <a:solidFill>
                  <a:schemeClr val="tx1">
                    <a:tint val="75000"/>
                  </a:schemeClr>
                </a:solidFill>
              </a:defRPr>
            </a:lvl5pPr>
            <a:lvl6pPr marL="4082009" indent="0" algn="ctr">
              <a:buNone/>
              <a:defRPr>
                <a:solidFill>
                  <a:schemeClr val="tx1">
                    <a:tint val="75000"/>
                  </a:schemeClr>
                </a:solidFill>
              </a:defRPr>
            </a:lvl6pPr>
            <a:lvl7pPr marL="4898410" indent="0" algn="ctr">
              <a:buNone/>
              <a:defRPr>
                <a:solidFill>
                  <a:schemeClr val="tx1">
                    <a:tint val="75000"/>
                  </a:schemeClr>
                </a:solidFill>
              </a:defRPr>
            </a:lvl7pPr>
            <a:lvl8pPr marL="5714812" indent="0" algn="ctr">
              <a:buNone/>
              <a:defRPr>
                <a:solidFill>
                  <a:schemeClr val="tx1">
                    <a:tint val="75000"/>
                  </a:schemeClr>
                </a:solidFill>
              </a:defRPr>
            </a:lvl8pPr>
            <a:lvl9pPr marL="6531213"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0477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137160"/>
            <a:ext cx="16870680" cy="1714500"/>
          </a:xfrm>
          <a:prstGeom prst="rect">
            <a:avLst/>
          </a:prstGeom>
        </p:spPr>
        <p:txBody>
          <a:bodyPr lIns="163284" tIns="81642" rIns="163284" bIns="81642"/>
          <a:lstStyle>
            <a:lvl1pPr algn="l">
              <a:defRPr sz="80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914400" y="2400301"/>
            <a:ext cx="8077200" cy="6788945"/>
          </a:xfrm>
          <a:prstGeom prst="rect">
            <a:avLst/>
          </a:prstGeom>
        </p:spPr>
        <p:txBody>
          <a:bodyPr lIns="163284" tIns="81642" rIns="163284" bIns="81642"/>
          <a:lstStyle>
            <a:lvl1pPr>
              <a:defRPr sz="5000">
                <a:solidFill>
                  <a:schemeClr val="bg1">
                    <a:lumMod val="85000"/>
                  </a:schemeClr>
                </a:solidFill>
              </a:defRPr>
            </a:lvl1pPr>
            <a:lvl2pPr>
              <a:defRPr sz="4300">
                <a:solidFill>
                  <a:schemeClr val="bg1">
                    <a:lumMod val="85000"/>
                  </a:schemeClr>
                </a:solidFill>
              </a:defRPr>
            </a:lvl2pPr>
            <a:lvl3pPr>
              <a:defRPr sz="3600">
                <a:solidFill>
                  <a:schemeClr val="bg1">
                    <a:lumMod val="85000"/>
                  </a:schemeClr>
                </a:solidFill>
              </a:defRPr>
            </a:lvl3pPr>
            <a:lvl4pPr>
              <a:defRPr sz="3200">
                <a:solidFill>
                  <a:schemeClr val="bg1">
                    <a:lumMod val="85000"/>
                  </a:schemeClr>
                </a:solidFill>
              </a:defRPr>
            </a:lvl4pPr>
            <a:lvl5pPr>
              <a:defRPr sz="3200">
                <a:solidFill>
                  <a:schemeClr val="bg1">
                    <a:lumMod val="8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96400" y="2400301"/>
            <a:ext cx="8077200" cy="6788945"/>
          </a:xfrm>
          <a:prstGeom prst="rect">
            <a:avLst/>
          </a:prstGeom>
        </p:spPr>
        <p:txBody>
          <a:bodyPr lIns="163284" tIns="81642" rIns="163284" bIns="81642"/>
          <a:lstStyle>
            <a:lvl1pPr>
              <a:defRPr sz="5000">
                <a:solidFill>
                  <a:schemeClr val="bg1">
                    <a:lumMod val="85000"/>
                  </a:schemeClr>
                </a:solidFill>
              </a:defRPr>
            </a:lvl1pPr>
            <a:lvl2pPr>
              <a:defRPr sz="4300">
                <a:solidFill>
                  <a:schemeClr val="bg1">
                    <a:lumMod val="85000"/>
                  </a:schemeClr>
                </a:solidFill>
              </a:defRPr>
            </a:lvl2pPr>
            <a:lvl3pPr>
              <a:defRPr sz="3600">
                <a:solidFill>
                  <a:schemeClr val="bg1">
                    <a:lumMod val="85000"/>
                  </a:schemeClr>
                </a:solidFill>
              </a:defRPr>
            </a:lvl3pPr>
            <a:lvl4pPr>
              <a:defRPr sz="3200">
                <a:solidFill>
                  <a:schemeClr val="bg1">
                    <a:lumMod val="85000"/>
                  </a:schemeClr>
                </a:solidFill>
              </a:defRPr>
            </a:lvl4pPr>
            <a:lvl5pPr>
              <a:defRPr sz="3200">
                <a:solidFill>
                  <a:schemeClr val="bg1">
                    <a:lumMod val="8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240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5"/>
            <a:ext cx="15544800" cy="2043113"/>
          </a:xfrm>
          <a:prstGeom prst="rect">
            <a:avLst/>
          </a:prstGeom>
        </p:spPr>
        <p:txBody>
          <a:bodyPr lIns="163284" tIns="81642" rIns="163284" bIns="81642" anchor="t"/>
          <a:lstStyle>
            <a:lvl1pPr algn="l">
              <a:defRPr sz="7100" b="1" cap="all">
                <a:solidFill>
                  <a:srgbClr val="00395E"/>
                </a:solidFill>
              </a:defRPr>
            </a:lvl1pPr>
          </a:lstStyle>
          <a:p>
            <a:r>
              <a:rPr lang="en-US" dirty="0"/>
              <a:t>Click to edit Master title style</a:t>
            </a:r>
          </a:p>
        </p:txBody>
      </p:sp>
      <p:sp>
        <p:nvSpPr>
          <p:cNvPr id="3" name="Text Placeholder 2"/>
          <p:cNvSpPr>
            <a:spLocks noGrp="1"/>
          </p:cNvSpPr>
          <p:nvPr>
            <p:ph type="body" idx="1"/>
          </p:nvPr>
        </p:nvSpPr>
        <p:spPr>
          <a:xfrm>
            <a:off x="1444627" y="4360074"/>
            <a:ext cx="15544800" cy="2250281"/>
          </a:xfrm>
          <a:prstGeom prst="rect">
            <a:avLst/>
          </a:prstGeom>
        </p:spPr>
        <p:txBody>
          <a:bodyPr lIns="163284" tIns="81642" rIns="163284" bIns="81642" anchor="b"/>
          <a:lstStyle>
            <a:lvl1pPr marL="0" indent="0">
              <a:buNone/>
              <a:defRPr sz="3600">
                <a:solidFill>
                  <a:schemeClr val="tx1">
                    <a:tint val="75000"/>
                  </a:schemeClr>
                </a:solidFill>
              </a:defRPr>
            </a:lvl1pPr>
            <a:lvl2pPr marL="816402" indent="0">
              <a:buNone/>
              <a:defRPr sz="3200">
                <a:solidFill>
                  <a:schemeClr val="tx1">
                    <a:tint val="75000"/>
                  </a:schemeClr>
                </a:solidFill>
              </a:defRPr>
            </a:lvl2pPr>
            <a:lvl3pPr marL="1632803" indent="0">
              <a:buNone/>
              <a:defRPr sz="2900">
                <a:solidFill>
                  <a:schemeClr val="tx1">
                    <a:tint val="75000"/>
                  </a:schemeClr>
                </a:solidFill>
              </a:defRPr>
            </a:lvl3pPr>
            <a:lvl4pPr marL="2449205" indent="0">
              <a:buNone/>
              <a:defRPr sz="2500">
                <a:solidFill>
                  <a:schemeClr val="tx1">
                    <a:tint val="75000"/>
                  </a:schemeClr>
                </a:solidFill>
              </a:defRPr>
            </a:lvl4pPr>
            <a:lvl5pPr marL="3265606" indent="0">
              <a:buNone/>
              <a:defRPr sz="2500">
                <a:solidFill>
                  <a:schemeClr val="tx1">
                    <a:tint val="75000"/>
                  </a:schemeClr>
                </a:solidFill>
              </a:defRPr>
            </a:lvl5pPr>
            <a:lvl6pPr marL="4082009" indent="0">
              <a:buNone/>
              <a:defRPr sz="2500">
                <a:solidFill>
                  <a:schemeClr val="tx1">
                    <a:tint val="75000"/>
                  </a:schemeClr>
                </a:solidFill>
              </a:defRPr>
            </a:lvl6pPr>
            <a:lvl7pPr marL="4898410" indent="0">
              <a:buNone/>
              <a:defRPr sz="2500">
                <a:solidFill>
                  <a:schemeClr val="tx1">
                    <a:tint val="75000"/>
                  </a:schemeClr>
                </a:solidFill>
              </a:defRPr>
            </a:lvl7pPr>
            <a:lvl8pPr marL="5714812" indent="0">
              <a:buNone/>
              <a:defRPr sz="2500">
                <a:solidFill>
                  <a:schemeClr val="tx1">
                    <a:tint val="75000"/>
                  </a:schemeClr>
                </a:solidFill>
              </a:defRPr>
            </a:lvl8pPr>
            <a:lvl9pPr marL="6531213" indent="0">
              <a:buNone/>
              <a:defRPr sz="25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50174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lIns="163284" tIns="81642" rIns="163284" bIns="81642"/>
          <a:lstStyle>
            <a:lvl1pPr algn="l">
              <a:defRPr sz="6000" b="1">
                <a:solidFill>
                  <a:srgbClr val="00395E"/>
                </a:solidFill>
              </a:defRPr>
            </a:lvl1pPr>
          </a:lstStyle>
          <a:p>
            <a:r>
              <a:rPr lang="en-US" dirty="0"/>
              <a:t>Click to edit Master title style</a:t>
            </a:r>
          </a:p>
        </p:txBody>
      </p:sp>
      <p:sp>
        <p:nvSpPr>
          <p:cNvPr id="3" name="Content Placeholder 2"/>
          <p:cNvSpPr>
            <a:spLocks noGrp="1"/>
          </p:cNvSpPr>
          <p:nvPr>
            <p:ph idx="1"/>
          </p:nvPr>
        </p:nvSpPr>
        <p:spPr>
          <a:xfrm>
            <a:off x="914400" y="2400305"/>
            <a:ext cx="16459200" cy="6788945"/>
          </a:xfrm>
          <a:prstGeom prst="rect">
            <a:avLst/>
          </a:prstGeom>
        </p:spPr>
        <p:txBody>
          <a:bodyPr lIns="163284" tIns="81642" rIns="163284" bIns="81642"/>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07BAB74E-2417-47F2-A60B-95CF99A5958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7805" y="9210164"/>
            <a:ext cx="6853928" cy="853923"/>
          </a:xfrm>
          <a:prstGeom prst="rect">
            <a:avLst/>
          </a:prstGeom>
        </p:spPr>
      </p:pic>
    </p:spTree>
    <p:extLst>
      <p:ext uri="{BB962C8B-B14F-4D97-AF65-F5344CB8AC3E}">
        <p14:creationId xmlns:p14="http://schemas.microsoft.com/office/powerpoint/2010/main" val="3508278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lIns="163284" tIns="81642" rIns="163284" bIns="81642"/>
          <a:lstStyle>
            <a:lvl1pPr algn="l">
              <a:defRPr sz="6000" b="1">
                <a:solidFill>
                  <a:srgbClr val="00395E"/>
                </a:solidFill>
              </a:defRPr>
            </a:lvl1pPr>
          </a:lstStyle>
          <a:p>
            <a:r>
              <a:rPr lang="en-US" dirty="0"/>
              <a:t>Click to edit Master title style</a:t>
            </a:r>
          </a:p>
        </p:txBody>
      </p:sp>
      <p:sp>
        <p:nvSpPr>
          <p:cNvPr id="3" name="Content Placeholder 2"/>
          <p:cNvSpPr>
            <a:spLocks noGrp="1"/>
          </p:cNvSpPr>
          <p:nvPr>
            <p:ph sz="half" idx="1"/>
          </p:nvPr>
        </p:nvSpPr>
        <p:spPr>
          <a:xfrm>
            <a:off x="914400" y="2400305"/>
            <a:ext cx="8077200" cy="67889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96400" y="2400305"/>
            <a:ext cx="8077200" cy="67889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57DF7AE-5363-4DB4-BB3D-2FE13F53F46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7805" y="9210164"/>
            <a:ext cx="6853928" cy="853923"/>
          </a:xfrm>
          <a:prstGeom prst="rect">
            <a:avLst/>
          </a:prstGeom>
        </p:spPr>
      </p:pic>
    </p:spTree>
    <p:extLst>
      <p:ext uri="{BB962C8B-B14F-4D97-AF65-F5344CB8AC3E}">
        <p14:creationId xmlns:p14="http://schemas.microsoft.com/office/powerpoint/2010/main" val="2899565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TextBox 3"/>
          <p:cNvSpPr txBox="1"/>
          <p:nvPr userDrawn="1"/>
        </p:nvSpPr>
        <p:spPr>
          <a:xfrm>
            <a:off x="1698171" y="9534528"/>
            <a:ext cx="8860972" cy="307777"/>
          </a:xfrm>
          <a:prstGeom prst="rect">
            <a:avLst/>
          </a:prstGeom>
          <a:noFill/>
        </p:spPr>
        <p:txBody>
          <a:bodyPr wrap="square" rtlCol="0">
            <a:spAutoFit/>
          </a:bodyPr>
          <a:lstStyle/>
          <a:p>
            <a:r>
              <a:rPr lang="en-US" sz="1400" dirty="0">
                <a:solidFill>
                  <a:srgbClr val="3D7296"/>
                </a:solidFill>
                <a:latin typeface="+mn-lt"/>
              </a:rPr>
              <a:t>CALIFORNIA DEPARTMENT</a:t>
            </a:r>
            <a:r>
              <a:rPr lang="en-US" sz="1400" baseline="0" dirty="0">
                <a:solidFill>
                  <a:srgbClr val="3D7296"/>
                </a:solidFill>
                <a:latin typeface="+mn-lt"/>
              </a:rPr>
              <a:t> OF WATER RESOURCES</a:t>
            </a:r>
            <a:endParaRPr lang="en-US" sz="1400" dirty="0">
              <a:solidFill>
                <a:srgbClr val="3D7296"/>
              </a:solidFill>
              <a:latin typeface="+mn-lt"/>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634" y="9189250"/>
            <a:ext cx="1347537" cy="1010653"/>
          </a:xfrm>
          <a:prstGeom prst="rect">
            <a:avLst/>
          </a:prstGeom>
        </p:spPr>
      </p:pic>
    </p:spTree>
    <p:extLst>
      <p:ext uri="{BB962C8B-B14F-4D97-AF65-F5344CB8AC3E}">
        <p14:creationId xmlns:p14="http://schemas.microsoft.com/office/powerpoint/2010/main" val="1080842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6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0507" y="2857504"/>
            <a:ext cx="15363826" cy="2285244"/>
          </a:xfrm>
        </p:spPr>
        <p:txBody>
          <a:bodyPr>
            <a:noAutofit/>
          </a:bodyPr>
          <a:lstStyle>
            <a:lvl1pPr>
              <a:lnSpc>
                <a:spcPct val="90000"/>
              </a:lnSpc>
              <a:defRPr sz="8400"/>
            </a:lvl1pPr>
          </a:lstStyle>
          <a:p>
            <a:r>
              <a:rPr lang="en-US"/>
              <a:t>Click to edit Master title style</a:t>
            </a:r>
            <a:endParaRPr lang="en-US" dirty="0"/>
          </a:p>
        </p:txBody>
      </p:sp>
      <p:sp>
        <p:nvSpPr>
          <p:cNvPr id="3" name="Subtitle 2"/>
          <p:cNvSpPr>
            <a:spLocks noGrp="1"/>
          </p:cNvSpPr>
          <p:nvPr>
            <p:ph type="subTitle" idx="1"/>
          </p:nvPr>
        </p:nvSpPr>
        <p:spPr>
          <a:xfrm>
            <a:off x="1460507" y="6517488"/>
            <a:ext cx="15363826" cy="692496"/>
          </a:xfrm>
        </p:spPr>
        <p:txBody>
          <a:bodyPr>
            <a:noAutofit/>
          </a:bodyPr>
          <a:lstStyle>
            <a:lvl1pPr marL="0" indent="0" algn="l">
              <a:lnSpc>
                <a:spcPct val="90000"/>
              </a:lnSpc>
              <a:spcBef>
                <a:spcPts val="0"/>
              </a:spcBef>
              <a:buNone/>
              <a:defRPr>
                <a:solidFill>
                  <a:schemeClr val="tx1">
                    <a:tint val="75000"/>
                  </a:schemeClr>
                </a:solidFill>
              </a:defRPr>
            </a:lvl1pPr>
            <a:lvl2pPr marL="703694" indent="0" algn="ctr">
              <a:buNone/>
              <a:defRPr>
                <a:solidFill>
                  <a:schemeClr val="tx1">
                    <a:tint val="75000"/>
                  </a:schemeClr>
                </a:solidFill>
              </a:defRPr>
            </a:lvl2pPr>
            <a:lvl3pPr marL="1407388" indent="0" algn="ctr">
              <a:buNone/>
              <a:defRPr>
                <a:solidFill>
                  <a:schemeClr val="tx1">
                    <a:tint val="75000"/>
                  </a:schemeClr>
                </a:solidFill>
              </a:defRPr>
            </a:lvl3pPr>
            <a:lvl4pPr marL="2111082" indent="0" algn="ctr">
              <a:buNone/>
              <a:defRPr>
                <a:solidFill>
                  <a:schemeClr val="tx1">
                    <a:tint val="75000"/>
                  </a:schemeClr>
                </a:solidFill>
              </a:defRPr>
            </a:lvl4pPr>
            <a:lvl5pPr marL="2814776" indent="0" algn="ctr">
              <a:buNone/>
              <a:defRPr>
                <a:solidFill>
                  <a:schemeClr val="tx1">
                    <a:tint val="75000"/>
                  </a:schemeClr>
                </a:solidFill>
              </a:defRPr>
            </a:lvl5pPr>
            <a:lvl6pPr marL="3518472" indent="0" algn="ctr">
              <a:buNone/>
              <a:defRPr>
                <a:solidFill>
                  <a:schemeClr val="tx1">
                    <a:tint val="75000"/>
                  </a:schemeClr>
                </a:solidFill>
              </a:defRPr>
            </a:lvl6pPr>
            <a:lvl7pPr marL="4222164" indent="0" algn="ctr">
              <a:buNone/>
              <a:defRPr>
                <a:solidFill>
                  <a:schemeClr val="tx1">
                    <a:tint val="75000"/>
                  </a:schemeClr>
                </a:solidFill>
              </a:defRPr>
            </a:lvl7pPr>
            <a:lvl8pPr marL="4925858" indent="0" algn="ctr">
              <a:buNone/>
              <a:defRPr>
                <a:solidFill>
                  <a:schemeClr val="tx1">
                    <a:tint val="75000"/>
                  </a:schemeClr>
                </a:solidFill>
              </a:defRPr>
            </a:lvl8pPr>
            <a:lvl9pPr marL="56295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1046397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738438" y="974713"/>
            <a:ext cx="14086416" cy="2285242"/>
          </a:xfrm>
        </p:spPr>
        <p:txBody>
          <a:bodyPr anchor="ctr" anchorCtr="0">
            <a:noAutofit/>
          </a:bodyPr>
          <a:lstStyle>
            <a:lvl1pPr>
              <a:lnSpc>
                <a:spcPct val="90000"/>
              </a:lnSpc>
              <a:defRPr sz="8400"/>
            </a:lvl1pPr>
          </a:lstStyle>
          <a:p>
            <a:r>
              <a:rPr lang="en-US"/>
              <a:t>Click to edit Master title style</a:t>
            </a:r>
            <a:endParaRPr lang="en-US" dirty="0"/>
          </a:p>
        </p:txBody>
      </p:sp>
      <p:sp>
        <p:nvSpPr>
          <p:cNvPr id="3" name="Subtitle 2"/>
          <p:cNvSpPr>
            <a:spLocks noGrp="1"/>
          </p:cNvSpPr>
          <p:nvPr>
            <p:ph type="subTitle" idx="1"/>
          </p:nvPr>
        </p:nvSpPr>
        <p:spPr>
          <a:xfrm>
            <a:off x="2737910" y="6517488"/>
            <a:ext cx="14086416" cy="692496"/>
          </a:xfrm>
        </p:spPr>
        <p:txBody>
          <a:bodyPr>
            <a:noAutofit/>
          </a:bodyPr>
          <a:lstStyle>
            <a:lvl1pPr marL="0" indent="0" algn="l">
              <a:lnSpc>
                <a:spcPct val="90000"/>
              </a:lnSpc>
              <a:spcBef>
                <a:spcPts val="0"/>
              </a:spcBef>
              <a:buNone/>
              <a:defRPr>
                <a:solidFill>
                  <a:schemeClr val="tx1">
                    <a:tint val="75000"/>
                  </a:schemeClr>
                </a:solidFill>
              </a:defRPr>
            </a:lvl1pPr>
            <a:lvl2pPr marL="703694" indent="0" algn="ctr">
              <a:buNone/>
              <a:defRPr>
                <a:solidFill>
                  <a:schemeClr val="tx1">
                    <a:tint val="75000"/>
                  </a:schemeClr>
                </a:solidFill>
              </a:defRPr>
            </a:lvl2pPr>
            <a:lvl3pPr marL="1407388" indent="0" algn="ctr">
              <a:buNone/>
              <a:defRPr>
                <a:solidFill>
                  <a:schemeClr val="tx1">
                    <a:tint val="75000"/>
                  </a:schemeClr>
                </a:solidFill>
              </a:defRPr>
            </a:lvl3pPr>
            <a:lvl4pPr marL="2111082" indent="0" algn="ctr">
              <a:buNone/>
              <a:defRPr>
                <a:solidFill>
                  <a:schemeClr val="tx1">
                    <a:tint val="75000"/>
                  </a:schemeClr>
                </a:solidFill>
              </a:defRPr>
            </a:lvl4pPr>
            <a:lvl5pPr marL="2814776" indent="0" algn="ctr">
              <a:buNone/>
              <a:defRPr>
                <a:solidFill>
                  <a:schemeClr val="tx1">
                    <a:tint val="75000"/>
                  </a:schemeClr>
                </a:solidFill>
              </a:defRPr>
            </a:lvl5pPr>
            <a:lvl6pPr marL="3518472" indent="0" algn="ctr">
              <a:buNone/>
              <a:defRPr>
                <a:solidFill>
                  <a:schemeClr val="tx1">
                    <a:tint val="75000"/>
                  </a:schemeClr>
                </a:solidFill>
              </a:defRPr>
            </a:lvl6pPr>
            <a:lvl7pPr marL="4222164" indent="0" algn="ctr">
              <a:buNone/>
              <a:defRPr>
                <a:solidFill>
                  <a:schemeClr val="tx1">
                    <a:tint val="75000"/>
                  </a:schemeClr>
                </a:solidFill>
              </a:defRPr>
            </a:lvl7pPr>
            <a:lvl8pPr marL="4925858" indent="0" algn="ctr">
              <a:buNone/>
              <a:defRPr>
                <a:solidFill>
                  <a:schemeClr val="tx1">
                    <a:tint val="75000"/>
                  </a:schemeClr>
                </a:solidFill>
              </a:defRPr>
            </a:lvl8pPr>
            <a:lvl9pPr marL="56295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1444099" y="3533781"/>
            <a:ext cx="15380230" cy="2077490"/>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5400" b="1" i="1" u="none" strike="noStrike" kern="1200" cap="none" spc="-988"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417281427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62000" y="2117335"/>
            <a:ext cx="16764000" cy="326551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917716"/>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62000" y="2119317"/>
            <a:ext cx="16764000" cy="326551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366286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2117337"/>
            <a:ext cx="8229600" cy="2674578"/>
          </a:xfrm>
        </p:spPr>
        <p:txBody>
          <a:bodyPr/>
          <a:lstStyle>
            <a:lvl1pPr marL="523292" indent="-523292">
              <a:lnSpc>
                <a:spcPct val="90000"/>
              </a:lnSpc>
              <a:defRPr sz="4400"/>
            </a:lvl1pPr>
            <a:lvl2pPr marL="1036402" indent="-500892">
              <a:lnSpc>
                <a:spcPct val="90000"/>
              </a:lnSpc>
              <a:defRPr sz="3600"/>
            </a:lvl2pPr>
            <a:lvl3pPr marL="1468066" indent="-443880">
              <a:lnSpc>
                <a:spcPct val="90000"/>
              </a:lnSpc>
              <a:defRPr sz="3000"/>
            </a:lvl3pPr>
            <a:lvl4pPr marL="1889550" indent="-421484">
              <a:lnSpc>
                <a:spcPct val="90000"/>
              </a:lnSpc>
              <a:defRPr sz="2800"/>
            </a:lvl4pPr>
            <a:lvl5pPr marL="2333430" indent="-431664">
              <a:lnSpc>
                <a:spcPct val="90000"/>
              </a:lnSpc>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96402" y="2117337"/>
            <a:ext cx="8229600" cy="2674578"/>
          </a:xfrm>
        </p:spPr>
        <p:txBody>
          <a:bodyPr/>
          <a:lstStyle>
            <a:lvl1pPr marL="535510" indent="-535510">
              <a:lnSpc>
                <a:spcPct val="90000"/>
              </a:lnSpc>
              <a:defRPr sz="4400"/>
            </a:lvl1pPr>
            <a:lvl2pPr marL="1036402" indent="-523292">
              <a:lnSpc>
                <a:spcPct val="90000"/>
              </a:lnSpc>
              <a:defRPr sz="3600"/>
            </a:lvl2pPr>
            <a:lvl3pPr marL="1480282" indent="-466280">
              <a:lnSpc>
                <a:spcPct val="90000"/>
              </a:lnSpc>
              <a:defRPr sz="3000"/>
            </a:lvl3pPr>
            <a:lvl4pPr marL="1889550" indent="-409268">
              <a:lnSpc>
                <a:spcPct val="90000"/>
              </a:lnSpc>
              <a:defRPr sz="2800"/>
            </a:lvl4pPr>
            <a:lvl5pPr marL="2333430" indent="-421484">
              <a:lnSpc>
                <a:spcPct val="90000"/>
              </a:lnSpc>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66335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eatured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2756848"/>
            <a:ext cx="15773400" cy="4476465"/>
          </a:xfrm>
          <a:prstGeom prst="rect">
            <a:avLst/>
          </a:prstGeom>
        </p:spPr>
        <p:txBody>
          <a:bodyPr/>
          <a:lstStyle>
            <a:lvl1pPr>
              <a:defRPr sz="35000" b="1">
                <a:solidFill>
                  <a:srgbClr val="3D7296"/>
                </a:solidFill>
              </a:defRPr>
            </a:lvl1pPr>
          </a:lstStyle>
          <a:p>
            <a:r>
              <a:rPr lang="en-US" dirty="0"/>
              <a:t>10,000</a:t>
            </a:r>
          </a:p>
        </p:txBody>
      </p:sp>
      <p:sp>
        <p:nvSpPr>
          <p:cNvPr id="4" name="Content Placeholder 3"/>
          <p:cNvSpPr>
            <a:spLocks noGrp="1"/>
          </p:cNvSpPr>
          <p:nvPr>
            <p:ph sz="quarter" idx="10" hasCustomPrompt="1"/>
          </p:nvPr>
        </p:nvSpPr>
        <p:spPr>
          <a:xfrm>
            <a:off x="1409700" y="7872756"/>
            <a:ext cx="15773399" cy="1583685"/>
          </a:xfrm>
          <a:prstGeom prst="rect">
            <a:avLst/>
          </a:prstGeom>
        </p:spPr>
        <p:txBody>
          <a:bodyPr/>
          <a:lstStyle>
            <a:lvl1pPr marL="0" indent="0" algn="ctr">
              <a:buNone/>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Units of measurement</a:t>
            </a:r>
          </a:p>
        </p:txBody>
      </p:sp>
      <p:sp>
        <p:nvSpPr>
          <p:cNvPr id="5" name="Content Placeholder 3"/>
          <p:cNvSpPr>
            <a:spLocks noGrp="1"/>
          </p:cNvSpPr>
          <p:nvPr>
            <p:ph sz="quarter" idx="11" hasCustomPrompt="1"/>
          </p:nvPr>
        </p:nvSpPr>
        <p:spPr>
          <a:xfrm>
            <a:off x="1409700" y="1325562"/>
            <a:ext cx="15773399" cy="1583685"/>
          </a:xfrm>
          <a:prstGeom prst="rect">
            <a:avLst/>
          </a:prstGeom>
        </p:spPr>
        <p:txBody>
          <a:bodyPr/>
          <a:lstStyle>
            <a:lvl1pPr marL="0" indent="0" algn="ctr">
              <a:buNone/>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Intro text</a:t>
            </a:r>
          </a:p>
        </p:txBody>
      </p:sp>
    </p:spTree>
    <p:extLst>
      <p:ext uri="{BB962C8B-B14F-4D97-AF65-F5344CB8AC3E}">
        <p14:creationId xmlns:p14="http://schemas.microsoft.com/office/powerpoint/2010/main" val="4211857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62000" y="2629787"/>
            <a:ext cx="8229600" cy="526298"/>
          </a:xfrm>
        </p:spPr>
        <p:txBody>
          <a:bodyPr anchor="b"/>
          <a:lstStyle>
            <a:lvl1pPr marL="0" indent="0">
              <a:lnSpc>
                <a:spcPct val="90000"/>
              </a:lnSpc>
              <a:spcBef>
                <a:spcPts val="0"/>
              </a:spcBef>
              <a:buNone/>
              <a:defRPr sz="3800" b="1"/>
            </a:lvl1pPr>
            <a:lvl2pPr marL="703694" indent="0">
              <a:buNone/>
              <a:defRPr sz="3000" b="1"/>
            </a:lvl2pPr>
            <a:lvl3pPr marL="1407388" indent="0">
              <a:buNone/>
              <a:defRPr sz="2800" b="1"/>
            </a:lvl3pPr>
            <a:lvl4pPr marL="2111082" indent="0">
              <a:buNone/>
              <a:defRPr sz="2400" b="1"/>
            </a:lvl4pPr>
            <a:lvl5pPr marL="2814776" indent="0">
              <a:buNone/>
              <a:defRPr sz="2400" b="1"/>
            </a:lvl5pPr>
            <a:lvl6pPr marL="3518472" indent="0">
              <a:buNone/>
              <a:defRPr sz="2400" b="1"/>
            </a:lvl6pPr>
            <a:lvl7pPr marL="4222164" indent="0">
              <a:buNone/>
              <a:defRPr sz="2400" b="1"/>
            </a:lvl7pPr>
            <a:lvl8pPr marL="4925858" indent="0">
              <a:buNone/>
              <a:defRPr sz="2400" b="1"/>
            </a:lvl8pPr>
            <a:lvl9pPr marL="5629554" indent="0">
              <a:buNone/>
              <a:defRPr sz="2400" b="1"/>
            </a:lvl9pPr>
          </a:lstStyle>
          <a:p>
            <a:pPr lvl="0"/>
            <a:r>
              <a:rPr lang="en-US"/>
              <a:t>Click to edit Master text styles</a:t>
            </a:r>
          </a:p>
        </p:txBody>
      </p:sp>
      <p:sp>
        <p:nvSpPr>
          <p:cNvPr id="4" name="Content Placeholder 3"/>
          <p:cNvSpPr>
            <a:spLocks noGrp="1"/>
          </p:cNvSpPr>
          <p:nvPr>
            <p:ph sz="half" idx="2"/>
          </p:nvPr>
        </p:nvSpPr>
        <p:spPr>
          <a:xfrm>
            <a:off x="761998" y="3262319"/>
            <a:ext cx="8229600" cy="2360646"/>
          </a:xfrm>
        </p:spPr>
        <p:txBody>
          <a:bodyPr/>
          <a:lstStyle>
            <a:lvl1pPr marL="433700" indent="-433700">
              <a:defRPr sz="3600"/>
            </a:lvl1pPr>
            <a:lvl2pPr marL="865366" indent="-409268">
              <a:defRPr sz="3000"/>
            </a:lvl2pPr>
            <a:lvl3pPr marL="1252234" indent="-374652">
              <a:defRPr sz="2800"/>
            </a:lvl3pPr>
            <a:lvl4pPr marL="1616704" indent="-352256">
              <a:defRPr sz="2600"/>
            </a:lvl4pPr>
            <a:lvl5pPr marL="1968960" indent="-317640">
              <a:defRPr sz="2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91969" y="2629787"/>
            <a:ext cx="8234038" cy="526298"/>
          </a:xfrm>
        </p:spPr>
        <p:txBody>
          <a:bodyPr anchor="b"/>
          <a:lstStyle>
            <a:lvl1pPr marL="0" indent="0">
              <a:lnSpc>
                <a:spcPct val="90000"/>
              </a:lnSpc>
              <a:spcBef>
                <a:spcPts val="0"/>
              </a:spcBef>
              <a:buNone/>
              <a:defRPr sz="3800" b="1"/>
            </a:lvl1pPr>
            <a:lvl2pPr marL="703694" indent="0">
              <a:buNone/>
              <a:defRPr sz="3000" b="1"/>
            </a:lvl2pPr>
            <a:lvl3pPr marL="1407388" indent="0">
              <a:buNone/>
              <a:defRPr sz="2800" b="1"/>
            </a:lvl3pPr>
            <a:lvl4pPr marL="2111082" indent="0">
              <a:buNone/>
              <a:defRPr sz="2400" b="1"/>
            </a:lvl4pPr>
            <a:lvl5pPr marL="2814776" indent="0">
              <a:buNone/>
              <a:defRPr sz="2400" b="1"/>
            </a:lvl5pPr>
            <a:lvl6pPr marL="3518472" indent="0">
              <a:buNone/>
              <a:defRPr sz="2400" b="1"/>
            </a:lvl6pPr>
            <a:lvl7pPr marL="4222164" indent="0">
              <a:buNone/>
              <a:defRPr sz="2400" b="1"/>
            </a:lvl7pPr>
            <a:lvl8pPr marL="4925858" indent="0">
              <a:buNone/>
              <a:defRPr sz="2400" b="1"/>
            </a:lvl8pPr>
            <a:lvl9pPr marL="562955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9"/>
            <a:ext cx="8235950" cy="2360646"/>
          </a:xfrm>
        </p:spPr>
        <p:txBody>
          <a:bodyPr/>
          <a:lstStyle>
            <a:lvl1pPr marL="456098" indent="-456098">
              <a:defRPr sz="3600"/>
            </a:lvl1pPr>
            <a:lvl2pPr marL="877582" indent="-421484">
              <a:defRPr sz="3000"/>
            </a:lvl2pPr>
            <a:lvl3pPr marL="1264452" indent="-376688">
              <a:defRPr sz="2800"/>
            </a:lvl3pPr>
            <a:lvl4pPr marL="1616704" indent="-364472">
              <a:defRPr sz="2600"/>
            </a:lvl4pPr>
            <a:lvl5pPr marL="1968960" indent="-340038">
              <a:defRPr sz="2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246138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93800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4557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15953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762000" y="2117335"/>
            <a:ext cx="16764000" cy="3265510"/>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58991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762000" y="2117335"/>
            <a:ext cx="16764000" cy="3265510"/>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9" y="9358316"/>
            <a:ext cx="18288002" cy="928688"/>
          </a:xfrm>
          <a:solidFill>
            <a:srgbClr val="FFFF99"/>
          </a:solidFill>
        </p:spPr>
        <p:txBody>
          <a:bodyPr wrap="square" lIns="117282" tIns="58641" rIns="117282" bIns="58641"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425298163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85807"/>
            <a:ext cx="16459200" cy="3265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noChangeArrowheads="1"/>
          </p:cNvSpPr>
          <p:nvPr>
            <p:ph type="ftr" sz="quarter" idx="10"/>
          </p:nvPr>
        </p:nvSpPr>
        <p:spPr>
          <a:xfrm>
            <a:off x="6248402" y="9534535"/>
            <a:ext cx="5791200" cy="547686"/>
          </a:xfrm>
          <a:prstGeom prst="rect">
            <a:avLst/>
          </a:prstGeom>
          <a:ln/>
        </p:spPr>
        <p:txBody>
          <a:bodyPr lIns="70372" tIns="35186" rIns="70372" bIns="35186"/>
          <a:lstStyle>
            <a:lvl1pPr>
              <a:defRPr/>
            </a:lvl1pPr>
          </a:lstStyle>
          <a:p>
            <a:endParaRPr lang="en-US" dirty="0">
              <a:solidFill>
                <a:srgbClr val="FFFFFF"/>
              </a:solidFill>
            </a:endParaRPr>
          </a:p>
        </p:txBody>
      </p:sp>
      <p:sp>
        <p:nvSpPr>
          <p:cNvPr id="4" name="Slide Number Placeholder 3"/>
          <p:cNvSpPr>
            <a:spLocks noGrp="1" noChangeArrowheads="1"/>
          </p:cNvSpPr>
          <p:nvPr>
            <p:ph type="sldNum" sz="quarter" idx="11"/>
          </p:nvPr>
        </p:nvSpPr>
        <p:spPr>
          <a:xfrm>
            <a:off x="13106400" y="9534535"/>
            <a:ext cx="4267200" cy="547686"/>
          </a:xfrm>
          <a:prstGeom prst="rect">
            <a:avLst/>
          </a:prstGeom>
          <a:ln/>
        </p:spPr>
        <p:txBody>
          <a:bodyPr lIns="70372" tIns="35186" rIns="70372" bIns="35186"/>
          <a:lstStyle>
            <a:lvl1pPr>
              <a:defRPr/>
            </a:lvl1pPr>
          </a:lstStyle>
          <a:p>
            <a:fld id="{085730B8-6F34-42EC-95A9-7677BA007BE9}" type="slidenum">
              <a:rPr lang="en-US" smtClean="0">
                <a:solidFill>
                  <a:srgbClr val="FFFFFF"/>
                </a:solidFill>
              </a:rPr>
              <a:pPr/>
              <a:t>‹#›</a:t>
            </a:fld>
            <a:endParaRPr lang="en-US" dirty="0">
              <a:solidFill>
                <a:srgbClr val="FFFFFF"/>
              </a:solidFill>
            </a:endParaRPr>
          </a:p>
        </p:txBody>
      </p:sp>
      <p:sp>
        <p:nvSpPr>
          <p:cNvPr id="5" name="Rectangle 16"/>
          <p:cNvSpPr>
            <a:spLocks noGrp="1" noChangeArrowheads="1"/>
          </p:cNvSpPr>
          <p:nvPr>
            <p:ph type="dt" sz="half" idx="12"/>
          </p:nvPr>
        </p:nvSpPr>
        <p:spPr>
          <a:xfrm>
            <a:off x="914400" y="9534535"/>
            <a:ext cx="4267200" cy="547686"/>
          </a:xfrm>
          <a:prstGeom prst="rect">
            <a:avLst/>
          </a:prstGeom>
          <a:ln/>
        </p:spPr>
        <p:txBody>
          <a:bodyPr lIns="70372" tIns="35186" rIns="70372" bIns="35186"/>
          <a:lstStyle>
            <a:lvl1pPr>
              <a:defRPr/>
            </a:lvl1pPr>
          </a:lstStyle>
          <a:p>
            <a:fld id="{1F582CE3-8066-4214-AF22-9E17DEB721DB}" type="datetimeFigureOut">
              <a:rPr lang="en-US" smtClean="0">
                <a:solidFill>
                  <a:srgbClr val="FFFFFF"/>
                </a:solidFill>
              </a:rPr>
              <a:pPr/>
              <a:t>6/1/2023</a:t>
            </a:fld>
            <a:endParaRPr lang="en-US" dirty="0">
              <a:solidFill>
                <a:srgbClr val="FFFFFF"/>
              </a:solidFill>
            </a:endParaRPr>
          </a:p>
        </p:txBody>
      </p:sp>
    </p:spTree>
    <p:extLst>
      <p:ext uri="{BB962C8B-B14F-4D97-AF65-F5344CB8AC3E}">
        <p14:creationId xmlns:p14="http://schemas.microsoft.com/office/powerpoint/2010/main" val="2740241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NoBorder_3_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97707" y="697706"/>
            <a:ext cx="16904493" cy="1731170"/>
          </a:xfrm>
        </p:spPr>
        <p:txBody>
          <a:bodyPr anchor="b">
            <a:normAutofit/>
          </a:bodyPr>
          <a:lstStyle>
            <a:lvl1pPr algn="l">
              <a:defRPr sz="4800"/>
            </a:lvl1pPr>
          </a:lstStyle>
          <a:p>
            <a:r>
              <a:rPr lang="en-US" dirty="0"/>
              <a:t>CLICK TO EDIT MASTER TITLE STYLE</a:t>
            </a:r>
          </a:p>
        </p:txBody>
      </p:sp>
      <p:sp>
        <p:nvSpPr>
          <p:cNvPr id="9" name="Content Placeholder 8">
            <a:extLst>
              <a:ext uri="{FF2B5EF4-FFF2-40B4-BE49-F238E27FC236}">
                <a16:creationId xmlns:a16="http://schemas.microsoft.com/office/drawing/2014/main" id="{CB090699-BA18-4B9A-BCAA-FBE32F02348E}"/>
              </a:ext>
            </a:extLst>
          </p:cNvPr>
          <p:cNvSpPr>
            <a:spLocks noGrp="1"/>
          </p:cNvSpPr>
          <p:nvPr>
            <p:ph sz="quarter" idx="11"/>
          </p:nvPr>
        </p:nvSpPr>
        <p:spPr>
          <a:xfrm>
            <a:off x="697706" y="2643188"/>
            <a:ext cx="16904495" cy="326550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FE3B018B-F5FC-491C-9FA3-1DC6216616D3}"/>
              </a:ext>
            </a:extLst>
          </p:cNvPr>
          <p:cNvSpPr>
            <a:spLocks noGrp="1"/>
          </p:cNvSpPr>
          <p:nvPr>
            <p:ph type="ftr" sz="quarter" idx="12"/>
          </p:nvPr>
        </p:nvSpPr>
        <p:spPr/>
        <p:txBody>
          <a:bodyPr/>
          <a:lstStyle/>
          <a:p>
            <a:r>
              <a:rPr lang="en-US"/>
              <a:t>© 2021 Olsson</a:t>
            </a:r>
            <a:endParaRPr lang="en-US" dirty="0"/>
          </a:p>
        </p:txBody>
      </p:sp>
    </p:spTree>
    <p:extLst>
      <p:ext uri="{BB962C8B-B14F-4D97-AF65-F5344CB8AC3E}">
        <p14:creationId xmlns:p14="http://schemas.microsoft.com/office/powerpoint/2010/main" val="3360550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02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480" y="1828802"/>
            <a:ext cx="15087600" cy="3228975"/>
          </a:xfrm>
          <a:prstGeom prst="rect">
            <a:avLst/>
          </a:prstGeom>
        </p:spPr>
        <p:txBody>
          <a:bodyPr>
            <a:noAutofit/>
          </a:bodyPr>
          <a:lstStyle>
            <a:lvl1pPr>
              <a:defRPr sz="8025" b="1">
                <a:solidFill>
                  <a:srgbClr val="3D7296"/>
                </a:solidFill>
              </a:defRPr>
            </a:lvl1pPr>
          </a:lstStyle>
          <a:p>
            <a:r>
              <a:rPr lang="en-US" dirty="0"/>
              <a:t>Click to edit Master title style</a:t>
            </a:r>
          </a:p>
        </p:txBody>
      </p:sp>
      <p:sp>
        <p:nvSpPr>
          <p:cNvPr id="3" name="Subtitle 2"/>
          <p:cNvSpPr>
            <a:spLocks noGrp="1"/>
          </p:cNvSpPr>
          <p:nvPr>
            <p:ph type="subTitle" idx="1"/>
          </p:nvPr>
        </p:nvSpPr>
        <p:spPr>
          <a:xfrm>
            <a:off x="4267200" y="5063237"/>
            <a:ext cx="12344400" cy="1028700"/>
          </a:xfrm>
          <a:prstGeom prst="rect">
            <a:avLst/>
          </a:prstGeom>
        </p:spPr>
        <p:txBody>
          <a:bodyPr anchor="ctr"/>
          <a:lstStyle>
            <a:lvl1pPr marL="0" indent="0" algn="l">
              <a:buNone/>
              <a:defRPr>
                <a:solidFill>
                  <a:schemeClr val="bg1">
                    <a:lumMod val="95000"/>
                  </a:schemeClr>
                </a:solidFill>
              </a:defRPr>
            </a:lvl1pPr>
            <a:lvl2pPr marL="612317" indent="0" algn="ctr">
              <a:buNone/>
              <a:defRPr>
                <a:solidFill>
                  <a:schemeClr val="tx1">
                    <a:tint val="75000"/>
                  </a:schemeClr>
                </a:solidFill>
              </a:defRPr>
            </a:lvl2pPr>
            <a:lvl3pPr marL="1224633" indent="0" algn="ctr">
              <a:buNone/>
              <a:defRPr>
                <a:solidFill>
                  <a:schemeClr val="tx1">
                    <a:tint val="75000"/>
                  </a:schemeClr>
                </a:solidFill>
              </a:defRPr>
            </a:lvl3pPr>
            <a:lvl4pPr marL="1836950" indent="0" algn="ctr">
              <a:buNone/>
              <a:defRPr>
                <a:solidFill>
                  <a:schemeClr val="tx1">
                    <a:tint val="75000"/>
                  </a:schemeClr>
                </a:solidFill>
              </a:defRPr>
            </a:lvl4pPr>
            <a:lvl5pPr marL="2449266" indent="0" algn="ctr">
              <a:buNone/>
              <a:defRPr>
                <a:solidFill>
                  <a:schemeClr val="tx1">
                    <a:tint val="75000"/>
                  </a:schemeClr>
                </a:solidFill>
              </a:defRPr>
            </a:lvl5pPr>
            <a:lvl6pPr marL="3061583" indent="0" algn="ctr">
              <a:buNone/>
              <a:defRPr>
                <a:solidFill>
                  <a:schemeClr val="tx1">
                    <a:tint val="75000"/>
                  </a:schemeClr>
                </a:solidFill>
              </a:defRPr>
            </a:lvl6pPr>
            <a:lvl7pPr marL="3673899" indent="0" algn="ctr">
              <a:buNone/>
              <a:defRPr>
                <a:solidFill>
                  <a:schemeClr val="tx1">
                    <a:tint val="75000"/>
                  </a:schemeClr>
                </a:solidFill>
              </a:defRPr>
            </a:lvl7pPr>
            <a:lvl8pPr marL="4286216" indent="0" algn="ctr">
              <a:buNone/>
              <a:defRPr>
                <a:solidFill>
                  <a:schemeClr val="tx1">
                    <a:tint val="75000"/>
                  </a:schemeClr>
                </a:solidFill>
              </a:defRPr>
            </a:lvl8pPr>
            <a:lvl9pPr marL="4898532"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5651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480" y="1828800"/>
            <a:ext cx="15087600" cy="3228975"/>
          </a:xfrm>
          <a:prstGeom prst="rect">
            <a:avLst/>
          </a:prstGeom>
        </p:spPr>
        <p:txBody>
          <a:bodyPr>
            <a:noAutofit/>
          </a:bodyPr>
          <a:lstStyle>
            <a:lvl1pPr>
              <a:defRPr sz="10700" b="1">
                <a:solidFill>
                  <a:srgbClr val="00395E"/>
                </a:solidFill>
              </a:defRPr>
            </a:lvl1pPr>
          </a:lstStyle>
          <a:p>
            <a:r>
              <a:rPr lang="en-US" dirty="0"/>
              <a:t>Click to edit Master title style</a:t>
            </a:r>
          </a:p>
        </p:txBody>
      </p:sp>
      <p:sp>
        <p:nvSpPr>
          <p:cNvPr id="3" name="Subtitle 2"/>
          <p:cNvSpPr>
            <a:spLocks noGrp="1"/>
          </p:cNvSpPr>
          <p:nvPr>
            <p:ph type="subTitle" idx="1"/>
          </p:nvPr>
        </p:nvSpPr>
        <p:spPr>
          <a:xfrm>
            <a:off x="4267200" y="5063237"/>
            <a:ext cx="12344400" cy="1028700"/>
          </a:xfrm>
          <a:prstGeom prst="rect">
            <a:avLst/>
          </a:prstGeom>
        </p:spPr>
        <p:txBody>
          <a:bodyPr anchor="ctr"/>
          <a:lstStyle>
            <a:lvl1pPr marL="0" indent="0" algn="l">
              <a:buNone/>
              <a:defRPr>
                <a:solidFill>
                  <a:schemeClr val="tx1">
                    <a:lumMod val="65000"/>
                    <a:lumOff val="35000"/>
                  </a:schemeClr>
                </a:solidFill>
              </a:defRPr>
            </a:lvl1pPr>
            <a:lvl2pPr marL="816422" indent="0" algn="ctr">
              <a:buNone/>
              <a:defRPr>
                <a:solidFill>
                  <a:schemeClr val="tx1">
                    <a:tint val="75000"/>
                  </a:schemeClr>
                </a:solidFill>
              </a:defRPr>
            </a:lvl2pPr>
            <a:lvl3pPr marL="1632844" indent="0" algn="ctr">
              <a:buNone/>
              <a:defRPr>
                <a:solidFill>
                  <a:schemeClr val="tx1">
                    <a:tint val="75000"/>
                  </a:schemeClr>
                </a:solidFill>
              </a:defRPr>
            </a:lvl3pPr>
            <a:lvl4pPr marL="2449266" indent="0" algn="ctr">
              <a:buNone/>
              <a:defRPr>
                <a:solidFill>
                  <a:schemeClr val="tx1">
                    <a:tint val="75000"/>
                  </a:schemeClr>
                </a:solidFill>
              </a:defRPr>
            </a:lvl4pPr>
            <a:lvl5pPr marL="3265688" indent="0" algn="ctr">
              <a:buNone/>
              <a:defRPr>
                <a:solidFill>
                  <a:schemeClr val="tx1">
                    <a:tint val="75000"/>
                  </a:schemeClr>
                </a:solidFill>
              </a:defRPr>
            </a:lvl5pPr>
            <a:lvl6pPr marL="4082110" indent="0" algn="ctr">
              <a:buNone/>
              <a:defRPr>
                <a:solidFill>
                  <a:schemeClr val="tx1">
                    <a:tint val="75000"/>
                  </a:schemeClr>
                </a:solidFill>
              </a:defRPr>
            </a:lvl6pPr>
            <a:lvl7pPr marL="4898532" indent="0" algn="ctr">
              <a:buNone/>
              <a:defRPr>
                <a:solidFill>
                  <a:schemeClr val="tx1">
                    <a:tint val="75000"/>
                  </a:schemeClr>
                </a:solidFill>
              </a:defRPr>
            </a:lvl7pPr>
            <a:lvl8pPr marL="5714954" indent="0" algn="ctr">
              <a:buNone/>
              <a:defRPr>
                <a:solidFill>
                  <a:schemeClr val="tx1">
                    <a:tint val="75000"/>
                  </a:schemeClr>
                </a:solidFill>
              </a:defRPr>
            </a:lvl8pPr>
            <a:lvl9pPr marL="6531376" indent="0" algn="ctr">
              <a:buNone/>
              <a:defRPr>
                <a:solidFill>
                  <a:schemeClr val="tx1">
                    <a:tint val="75000"/>
                  </a:schemeClr>
                </a:solidFill>
              </a:defRPr>
            </a:lvl9pPr>
          </a:lstStyle>
          <a:p>
            <a:r>
              <a:rPr lang="en-US" dirty="0"/>
              <a:t>Click to edit Master subtitle style</a:t>
            </a:r>
          </a:p>
        </p:txBody>
      </p:sp>
      <p:sp>
        <p:nvSpPr>
          <p:cNvPr id="4" name="TextBox 3"/>
          <p:cNvSpPr txBox="1"/>
          <p:nvPr userDrawn="1"/>
        </p:nvSpPr>
        <p:spPr>
          <a:xfrm>
            <a:off x="530072" y="561001"/>
            <a:ext cx="9612527" cy="400110"/>
          </a:xfrm>
          <a:prstGeom prst="rect">
            <a:avLst/>
          </a:prstGeom>
          <a:noFill/>
        </p:spPr>
        <p:txBody>
          <a:bodyPr wrap="none" rtlCol="0">
            <a:spAutoFit/>
          </a:bodyPr>
          <a:lstStyle/>
          <a:p>
            <a:r>
              <a:rPr lang="en-US" sz="2000" spc="600" dirty="0">
                <a:solidFill>
                  <a:schemeClr val="tx1">
                    <a:lumMod val="65000"/>
                    <a:lumOff val="35000"/>
                  </a:schemeClr>
                </a:solidFill>
                <a:latin typeface="Arial"/>
                <a:cs typeface="Arial"/>
              </a:rPr>
              <a:t>CALIFORNIA DEPARTMENT OF WATER RESOURCES</a:t>
            </a:r>
          </a:p>
        </p:txBody>
      </p:sp>
    </p:spTree>
    <p:extLst>
      <p:ext uri="{BB962C8B-B14F-4D97-AF65-F5344CB8AC3E}">
        <p14:creationId xmlns:p14="http://schemas.microsoft.com/office/powerpoint/2010/main" val="33918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a:prstGeom prst="rect">
            <a:avLst/>
          </a:prstGeom>
        </p:spPr>
        <p:txBody>
          <a:bodyPr lIns="163284" tIns="81642" rIns="163284" bIns="81642" anchor="t"/>
          <a:lstStyle>
            <a:lvl1pPr algn="l">
              <a:defRPr sz="7100" b="1" cap="all">
                <a:solidFill>
                  <a:srgbClr val="00395E"/>
                </a:solidFill>
              </a:defRPr>
            </a:lvl1pPr>
          </a:lstStyle>
          <a:p>
            <a:r>
              <a:rPr lang="en-US" dirty="0"/>
              <a:t>Click to edit Master title style</a:t>
            </a:r>
          </a:p>
        </p:txBody>
      </p:sp>
      <p:sp>
        <p:nvSpPr>
          <p:cNvPr id="3" name="Text Placeholder 2"/>
          <p:cNvSpPr>
            <a:spLocks noGrp="1"/>
          </p:cNvSpPr>
          <p:nvPr>
            <p:ph type="body" idx="1"/>
          </p:nvPr>
        </p:nvSpPr>
        <p:spPr>
          <a:xfrm>
            <a:off x="1444626" y="4360070"/>
            <a:ext cx="15544800" cy="2250281"/>
          </a:xfrm>
          <a:prstGeom prst="rect">
            <a:avLst/>
          </a:prstGeom>
        </p:spPr>
        <p:txBody>
          <a:bodyPr lIns="163284" tIns="81642" rIns="163284" bIns="81642" anchor="b"/>
          <a:lstStyle>
            <a:lvl1pPr marL="0" indent="0">
              <a:buNone/>
              <a:defRPr sz="3600">
                <a:solidFill>
                  <a:schemeClr val="tx1">
                    <a:tint val="75000"/>
                  </a:schemeClr>
                </a:solidFill>
              </a:defRPr>
            </a:lvl1pPr>
            <a:lvl2pPr marL="816422" indent="0">
              <a:buNone/>
              <a:defRPr sz="3200">
                <a:solidFill>
                  <a:schemeClr val="tx1">
                    <a:tint val="75000"/>
                  </a:schemeClr>
                </a:solidFill>
              </a:defRPr>
            </a:lvl2pPr>
            <a:lvl3pPr marL="1632844" indent="0">
              <a:buNone/>
              <a:defRPr sz="2900">
                <a:solidFill>
                  <a:schemeClr val="tx1">
                    <a:tint val="75000"/>
                  </a:schemeClr>
                </a:solidFill>
              </a:defRPr>
            </a:lvl3pPr>
            <a:lvl4pPr marL="2449266" indent="0">
              <a:buNone/>
              <a:defRPr sz="2500">
                <a:solidFill>
                  <a:schemeClr val="tx1">
                    <a:tint val="75000"/>
                  </a:schemeClr>
                </a:solidFill>
              </a:defRPr>
            </a:lvl4pPr>
            <a:lvl5pPr marL="3265688" indent="0">
              <a:buNone/>
              <a:defRPr sz="2500">
                <a:solidFill>
                  <a:schemeClr val="tx1">
                    <a:tint val="75000"/>
                  </a:schemeClr>
                </a:solidFill>
              </a:defRPr>
            </a:lvl5pPr>
            <a:lvl6pPr marL="4082110" indent="0">
              <a:buNone/>
              <a:defRPr sz="2500">
                <a:solidFill>
                  <a:schemeClr val="tx1">
                    <a:tint val="75000"/>
                  </a:schemeClr>
                </a:solidFill>
              </a:defRPr>
            </a:lvl6pPr>
            <a:lvl7pPr marL="4898532" indent="0">
              <a:buNone/>
              <a:defRPr sz="2500">
                <a:solidFill>
                  <a:schemeClr val="tx1">
                    <a:tint val="75000"/>
                  </a:schemeClr>
                </a:solidFill>
              </a:defRPr>
            </a:lvl7pPr>
            <a:lvl8pPr marL="5714954" indent="0">
              <a:buNone/>
              <a:defRPr sz="2500">
                <a:solidFill>
                  <a:schemeClr val="tx1">
                    <a:tint val="75000"/>
                  </a:schemeClr>
                </a:solidFill>
              </a:defRPr>
            </a:lvl8pPr>
            <a:lvl9pPr marL="6531376" indent="0">
              <a:buNone/>
              <a:defRPr sz="25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65753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1">
          <a:gsLst>
            <a:gs pos="0">
              <a:schemeClr val="bg1">
                <a:lumMod val="95000"/>
              </a:schemeClr>
            </a:gs>
            <a:gs pos="100000">
              <a:schemeClr val="bg1">
                <a:lumMod val="75000"/>
                <a:alpha val="53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lIns="163284" tIns="81642" rIns="163284" bIns="81642"/>
          <a:lstStyle>
            <a:lvl1pPr algn="l">
              <a:defRPr sz="7200" b="1">
                <a:solidFill>
                  <a:srgbClr val="00395E"/>
                </a:solidFill>
              </a:defRPr>
            </a:lvl1pPr>
          </a:lstStyle>
          <a:p>
            <a:r>
              <a:rPr lang="en-US" dirty="0"/>
              <a:t>Click to edit Master title style</a:t>
            </a:r>
          </a:p>
        </p:txBody>
      </p:sp>
      <p:sp>
        <p:nvSpPr>
          <p:cNvPr id="3" name="Content Placeholder 2"/>
          <p:cNvSpPr>
            <a:spLocks noGrp="1"/>
          </p:cNvSpPr>
          <p:nvPr>
            <p:ph idx="1"/>
          </p:nvPr>
        </p:nvSpPr>
        <p:spPr>
          <a:xfrm>
            <a:off x="914400" y="2400301"/>
            <a:ext cx="16459200" cy="6788945"/>
          </a:xfrm>
          <a:prstGeom prst="rect">
            <a:avLst/>
          </a:prstGeom>
        </p:spPr>
        <p:txBody>
          <a:bodyPr lIns="163284" tIns="81642" rIns="163284" bIns="81642"/>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2FE17BF-62EF-294C-AC68-AEF695F02B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3354" y="9210163"/>
            <a:ext cx="5140446" cy="853923"/>
          </a:xfrm>
          <a:prstGeom prst="rect">
            <a:avLst/>
          </a:prstGeom>
        </p:spPr>
      </p:pic>
    </p:spTree>
    <p:extLst>
      <p:ext uri="{BB962C8B-B14F-4D97-AF65-F5344CB8AC3E}">
        <p14:creationId xmlns:p14="http://schemas.microsoft.com/office/powerpoint/2010/main" val="3348719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4.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8.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7.png"/><Relationship Id="rId2" Type="http://schemas.openxmlformats.org/officeDocument/2006/relationships/slideLayout" Target="../slideLayouts/slideLayout36.xml"/><Relationship Id="rId16" Type="http://schemas.openxmlformats.org/officeDocument/2006/relationships/image" Target="../media/image6.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5.jpe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395164"/>
      </p:ext>
    </p:extLst>
  </p:cSld>
  <p:clrMap bg1="lt1" tx1="dk1" bg2="lt2" tx2="dk2" accent1="accent1" accent2="accent2" accent3="accent3" accent4="accent4" accent5="accent5" accent6="accent6" hlink="hlink" folHlink="folHlink"/>
  <p:sldLayoutIdLst>
    <p:sldLayoutId id="2147484008" r:id="rId1"/>
    <p:sldLayoutId id="2147484007" r:id="rId2"/>
    <p:sldLayoutId id="2147484009" r:id="rId3"/>
    <p:sldLayoutId id="2147484151" r:id="rId4"/>
    <p:sldLayoutId id="2147484012" r:id="rId5"/>
    <p:sldLayoutId id="2147484161" r:id="rId6"/>
  </p:sldLayoutIdLst>
  <p:hf sldNum="0" hdr="0" ftr="0" dt="0"/>
  <p:txStyles>
    <p:titleStyle>
      <a:lvl1pPr algn="ctr" defTabSz="816422" rtl="0" eaLnBrk="1" latinLnBrk="0" hangingPunct="1">
        <a:spcBef>
          <a:spcPct val="0"/>
        </a:spcBef>
        <a:buNone/>
        <a:defRPr sz="7900" kern="1200">
          <a:solidFill>
            <a:schemeClr val="tx1"/>
          </a:solidFill>
          <a:latin typeface="+mj-lt"/>
          <a:ea typeface="+mj-ea"/>
          <a:cs typeface="+mj-cs"/>
        </a:defRPr>
      </a:lvl1pPr>
    </p:titleStyle>
    <p:bodyStyle>
      <a:lvl1pPr marL="612317" indent="-612317" algn="l" defTabSz="816422" rtl="0" eaLnBrk="1" latinLnBrk="0" hangingPunct="1">
        <a:spcBef>
          <a:spcPct val="20000"/>
        </a:spcBef>
        <a:buFont typeface="Arial"/>
        <a:buChar char="•"/>
        <a:defRPr sz="5700" kern="1200">
          <a:solidFill>
            <a:schemeClr val="tx1"/>
          </a:solidFill>
          <a:latin typeface="+mn-lt"/>
          <a:ea typeface="+mn-ea"/>
          <a:cs typeface="+mn-cs"/>
        </a:defRPr>
      </a:lvl1pPr>
      <a:lvl2pPr marL="1326686" indent="-510264" algn="l" defTabSz="816422" rtl="0" eaLnBrk="1" latinLnBrk="0" hangingPunct="1">
        <a:spcBef>
          <a:spcPct val="20000"/>
        </a:spcBef>
        <a:buFont typeface="Arial"/>
        <a:buChar char="–"/>
        <a:defRPr sz="5000" kern="1200">
          <a:solidFill>
            <a:schemeClr val="tx1"/>
          </a:solidFill>
          <a:latin typeface="+mn-lt"/>
          <a:ea typeface="+mn-ea"/>
          <a:cs typeface="+mn-cs"/>
        </a:defRPr>
      </a:lvl2pPr>
      <a:lvl3pPr marL="2041055" indent="-408211" algn="l" defTabSz="816422" rtl="0" eaLnBrk="1" latinLnBrk="0" hangingPunct="1">
        <a:spcBef>
          <a:spcPct val="20000"/>
        </a:spcBef>
        <a:buFont typeface="Arial"/>
        <a:buChar char="•"/>
        <a:defRPr sz="4300" kern="1200">
          <a:solidFill>
            <a:schemeClr val="tx1"/>
          </a:solidFill>
          <a:latin typeface="+mn-lt"/>
          <a:ea typeface="+mn-ea"/>
          <a:cs typeface="+mn-cs"/>
        </a:defRPr>
      </a:lvl3pPr>
      <a:lvl4pPr marL="2857477" indent="-408211" algn="l" defTabSz="816422" rtl="0" eaLnBrk="1" latinLnBrk="0" hangingPunct="1">
        <a:spcBef>
          <a:spcPct val="20000"/>
        </a:spcBef>
        <a:buFont typeface="Arial"/>
        <a:buChar char="–"/>
        <a:defRPr sz="3600" kern="1200">
          <a:solidFill>
            <a:schemeClr val="tx1"/>
          </a:solidFill>
          <a:latin typeface="+mn-lt"/>
          <a:ea typeface="+mn-ea"/>
          <a:cs typeface="+mn-cs"/>
        </a:defRPr>
      </a:lvl4pPr>
      <a:lvl5pPr marL="3673899" indent="-408211" algn="l" defTabSz="816422" rtl="0" eaLnBrk="1" latinLnBrk="0" hangingPunct="1">
        <a:spcBef>
          <a:spcPct val="20000"/>
        </a:spcBef>
        <a:buFont typeface="Arial"/>
        <a:buChar char="»"/>
        <a:defRPr sz="3600" kern="1200">
          <a:solidFill>
            <a:schemeClr val="tx1"/>
          </a:solidFill>
          <a:latin typeface="+mn-lt"/>
          <a:ea typeface="+mn-ea"/>
          <a:cs typeface="+mn-cs"/>
        </a:defRPr>
      </a:lvl5pPr>
      <a:lvl6pPr marL="4490321" indent="-408211" algn="l" defTabSz="816422" rtl="0" eaLnBrk="1" latinLnBrk="0" hangingPunct="1">
        <a:spcBef>
          <a:spcPct val="20000"/>
        </a:spcBef>
        <a:buFont typeface="Arial"/>
        <a:buChar char="•"/>
        <a:defRPr sz="3600" kern="1200">
          <a:solidFill>
            <a:schemeClr val="tx1"/>
          </a:solidFill>
          <a:latin typeface="+mn-lt"/>
          <a:ea typeface="+mn-ea"/>
          <a:cs typeface="+mn-cs"/>
        </a:defRPr>
      </a:lvl6pPr>
      <a:lvl7pPr marL="5306743" indent="-408211" algn="l" defTabSz="816422" rtl="0" eaLnBrk="1" latinLnBrk="0" hangingPunct="1">
        <a:spcBef>
          <a:spcPct val="20000"/>
        </a:spcBef>
        <a:buFont typeface="Arial"/>
        <a:buChar char="•"/>
        <a:defRPr sz="3600" kern="1200">
          <a:solidFill>
            <a:schemeClr val="tx1"/>
          </a:solidFill>
          <a:latin typeface="+mn-lt"/>
          <a:ea typeface="+mn-ea"/>
          <a:cs typeface="+mn-cs"/>
        </a:defRPr>
      </a:lvl7pPr>
      <a:lvl8pPr marL="6123165" indent="-408211" algn="l" defTabSz="816422" rtl="0" eaLnBrk="1" latinLnBrk="0" hangingPunct="1">
        <a:spcBef>
          <a:spcPct val="20000"/>
        </a:spcBef>
        <a:buFont typeface="Arial"/>
        <a:buChar char="•"/>
        <a:defRPr sz="3600" kern="1200">
          <a:solidFill>
            <a:schemeClr val="tx1"/>
          </a:solidFill>
          <a:latin typeface="+mn-lt"/>
          <a:ea typeface="+mn-ea"/>
          <a:cs typeface="+mn-cs"/>
        </a:defRPr>
      </a:lvl8pPr>
      <a:lvl9pPr marL="6939587" indent="-408211" algn="l" defTabSz="816422"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6422" rtl="0" eaLnBrk="1" latinLnBrk="0" hangingPunct="1">
        <a:defRPr sz="3200" kern="1200">
          <a:solidFill>
            <a:schemeClr val="tx1"/>
          </a:solidFill>
          <a:latin typeface="+mn-lt"/>
          <a:ea typeface="+mn-ea"/>
          <a:cs typeface="+mn-cs"/>
        </a:defRPr>
      </a:lvl1pPr>
      <a:lvl2pPr marL="816422" algn="l" defTabSz="816422" rtl="0" eaLnBrk="1" latinLnBrk="0" hangingPunct="1">
        <a:defRPr sz="3200" kern="1200">
          <a:solidFill>
            <a:schemeClr val="tx1"/>
          </a:solidFill>
          <a:latin typeface="+mn-lt"/>
          <a:ea typeface="+mn-ea"/>
          <a:cs typeface="+mn-cs"/>
        </a:defRPr>
      </a:lvl2pPr>
      <a:lvl3pPr marL="1632844" algn="l" defTabSz="816422" rtl="0" eaLnBrk="1" latinLnBrk="0" hangingPunct="1">
        <a:defRPr sz="3200" kern="1200">
          <a:solidFill>
            <a:schemeClr val="tx1"/>
          </a:solidFill>
          <a:latin typeface="+mn-lt"/>
          <a:ea typeface="+mn-ea"/>
          <a:cs typeface="+mn-cs"/>
        </a:defRPr>
      </a:lvl3pPr>
      <a:lvl4pPr marL="2449266" algn="l" defTabSz="816422" rtl="0" eaLnBrk="1" latinLnBrk="0" hangingPunct="1">
        <a:defRPr sz="3200" kern="1200">
          <a:solidFill>
            <a:schemeClr val="tx1"/>
          </a:solidFill>
          <a:latin typeface="+mn-lt"/>
          <a:ea typeface="+mn-ea"/>
          <a:cs typeface="+mn-cs"/>
        </a:defRPr>
      </a:lvl4pPr>
      <a:lvl5pPr marL="3265688" algn="l" defTabSz="816422" rtl="0" eaLnBrk="1" latinLnBrk="0" hangingPunct="1">
        <a:defRPr sz="3200" kern="1200">
          <a:solidFill>
            <a:schemeClr val="tx1"/>
          </a:solidFill>
          <a:latin typeface="+mn-lt"/>
          <a:ea typeface="+mn-ea"/>
          <a:cs typeface="+mn-cs"/>
        </a:defRPr>
      </a:lvl5pPr>
      <a:lvl6pPr marL="4082110" algn="l" defTabSz="816422" rtl="0" eaLnBrk="1" latinLnBrk="0" hangingPunct="1">
        <a:defRPr sz="3200" kern="1200">
          <a:solidFill>
            <a:schemeClr val="tx1"/>
          </a:solidFill>
          <a:latin typeface="+mn-lt"/>
          <a:ea typeface="+mn-ea"/>
          <a:cs typeface="+mn-cs"/>
        </a:defRPr>
      </a:lvl6pPr>
      <a:lvl7pPr marL="4898532" algn="l" defTabSz="816422" rtl="0" eaLnBrk="1" latinLnBrk="0" hangingPunct="1">
        <a:defRPr sz="3200" kern="1200">
          <a:solidFill>
            <a:schemeClr val="tx1"/>
          </a:solidFill>
          <a:latin typeface="+mn-lt"/>
          <a:ea typeface="+mn-ea"/>
          <a:cs typeface="+mn-cs"/>
        </a:defRPr>
      </a:lvl7pPr>
      <a:lvl8pPr marL="5714954" algn="l" defTabSz="816422" rtl="0" eaLnBrk="1" latinLnBrk="0" hangingPunct="1">
        <a:defRPr sz="3200" kern="1200">
          <a:solidFill>
            <a:schemeClr val="tx1"/>
          </a:solidFill>
          <a:latin typeface="+mn-lt"/>
          <a:ea typeface="+mn-ea"/>
          <a:cs typeface="+mn-cs"/>
        </a:defRPr>
      </a:lvl8pPr>
      <a:lvl9pPr marL="6531376" algn="l" defTabSz="816422"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1">
                <a:lumMod val="95000"/>
              </a:schemeClr>
            </a:gs>
            <a:gs pos="100000">
              <a:schemeClr val="bg1">
                <a:lumMod val="75000"/>
                <a:alpha val="47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905104"/>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4" r:id="rId4"/>
    <p:sldLayoutId id="2147484152" r:id="rId5"/>
    <p:sldLayoutId id="2147484154" r:id="rId6"/>
    <p:sldLayoutId id="2147484145" r:id="rId7"/>
    <p:sldLayoutId id="2147484146" r:id="rId8"/>
  </p:sldLayoutIdLst>
  <p:hf sldNum="0" hdr="0" ftr="0" dt="0"/>
  <p:txStyles>
    <p:titleStyle>
      <a:lvl1pPr algn="ctr" defTabSz="816422" rtl="0" eaLnBrk="1" latinLnBrk="0" hangingPunct="1">
        <a:spcBef>
          <a:spcPct val="0"/>
        </a:spcBef>
        <a:buNone/>
        <a:defRPr sz="7900" kern="1200">
          <a:solidFill>
            <a:schemeClr val="tx1"/>
          </a:solidFill>
          <a:latin typeface="+mj-lt"/>
          <a:ea typeface="+mj-ea"/>
          <a:cs typeface="+mj-cs"/>
        </a:defRPr>
      </a:lvl1pPr>
    </p:titleStyle>
    <p:bodyStyle>
      <a:lvl1pPr marL="612317" indent="-612317" algn="l" defTabSz="816422" rtl="0" eaLnBrk="1" latinLnBrk="0" hangingPunct="1">
        <a:spcBef>
          <a:spcPct val="20000"/>
        </a:spcBef>
        <a:buFont typeface="Arial"/>
        <a:buChar char="•"/>
        <a:defRPr sz="5700" kern="1200">
          <a:solidFill>
            <a:schemeClr val="tx1"/>
          </a:solidFill>
          <a:latin typeface="+mn-lt"/>
          <a:ea typeface="+mn-ea"/>
          <a:cs typeface="+mn-cs"/>
        </a:defRPr>
      </a:lvl1pPr>
      <a:lvl2pPr marL="1326686" indent="-510264" algn="l" defTabSz="816422" rtl="0" eaLnBrk="1" latinLnBrk="0" hangingPunct="1">
        <a:spcBef>
          <a:spcPct val="20000"/>
        </a:spcBef>
        <a:buFont typeface="Arial"/>
        <a:buChar char="–"/>
        <a:defRPr sz="5000" kern="1200">
          <a:solidFill>
            <a:schemeClr val="tx1"/>
          </a:solidFill>
          <a:latin typeface="+mn-lt"/>
          <a:ea typeface="+mn-ea"/>
          <a:cs typeface="+mn-cs"/>
        </a:defRPr>
      </a:lvl2pPr>
      <a:lvl3pPr marL="2041055" indent="-408211" algn="l" defTabSz="816422" rtl="0" eaLnBrk="1" latinLnBrk="0" hangingPunct="1">
        <a:spcBef>
          <a:spcPct val="20000"/>
        </a:spcBef>
        <a:buFont typeface="Arial"/>
        <a:buChar char="•"/>
        <a:defRPr sz="4300" kern="1200">
          <a:solidFill>
            <a:schemeClr val="tx1"/>
          </a:solidFill>
          <a:latin typeface="+mn-lt"/>
          <a:ea typeface="+mn-ea"/>
          <a:cs typeface="+mn-cs"/>
        </a:defRPr>
      </a:lvl3pPr>
      <a:lvl4pPr marL="2857477" indent="-408211" algn="l" defTabSz="816422" rtl="0" eaLnBrk="1" latinLnBrk="0" hangingPunct="1">
        <a:spcBef>
          <a:spcPct val="20000"/>
        </a:spcBef>
        <a:buFont typeface="Arial"/>
        <a:buChar char="–"/>
        <a:defRPr sz="3600" kern="1200">
          <a:solidFill>
            <a:schemeClr val="tx1"/>
          </a:solidFill>
          <a:latin typeface="+mn-lt"/>
          <a:ea typeface="+mn-ea"/>
          <a:cs typeface="+mn-cs"/>
        </a:defRPr>
      </a:lvl4pPr>
      <a:lvl5pPr marL="3673899" indent="-408211" algn="l" defTabSz="816422" rtl="0" eaLnBrk="1" latinLnBrk="0" hangingPunct="1">
        <a:spcBef>
          <a:spcPct val="20000"/>
        </a:spcBef>
        <a:buFont typeface="Arial"/>
        <a:buChar char="»"/>
        <a:defRPr sz="3600" kern="1200">
          <a:solidFill>
            <a:schemeClr val="tx1"/>
          </a:solidFill>
          <a:latin typeface="+mn-lt"/>
          <a:ea typeface="+mn-ea"/>
          <a:cs typeface="+mn-cs"/>
        </a:defRPr>
      </a:lvl5pPr>
      <a:lvl6pPr marL="4490321" indent="-408211" algn="l" defTabSz="816422" rtl="0" eaLnBrk="1" latinLnBrk="0" hangingPunct="1">
        <a:spcBef>
          <a:spcPct val="20000"/>
        </a:spcBef>
        <a:buFont typeface="Arial"/>
        <a:buChar char="•"/>
        <a:defRPr sz="3600" kern="1200">
          <a:solidFill>
            <a:schemeClr val="tx1"/>
          </a:solidFill>
          <a:latin typeface="+mn-lt"/>
          <a:ea typeface="+mn-ea"/>
          <a:cs typeface="+mn-cs"/>
        </a:defRPr>
      </a:lvl6pPr>
      <a:lvl7pPr marL="5306743" indent="-408211" algn="l" defTabSz="816422" rtl="0" eaLnBrk="1" latinLnBrk="0" hangingPunct="1">
        <a:spcBef>
          <a:spcPct val="20000"/>
        </a:spcBef>
        <a:buFont typeface="Arial"/>
        <a:buChar char="•"/>
        <a:defRPr sz="3600" kern="1200">
          <a:solidFill>
            <a:schemeClr val="tx1"/>
          </a:solidFill>
          <a:latin typeface="+mn-lt"/>
          <a:ea typeface="+mn-ea"/>
          <a:cs typeface="+mn-cs"/>
        </a:defRPr>
      </a:lvl7pPr>
      <a:lvl8pPr marL="6123165" indent="-408211" algn="l" defTabSz="816422" rtl="0" eaLnBrk="1" latinLnBrk="0" hangingPunct="1">
        <a:spcBef>
          <a:spcPct val="20000"/>
        </a:spcBef>
        <a:buFont typeface="Arial"/>
        <a:buChar char="•"/>
        <a:defRPr sz="3600" kern="1200">
          <a:solidFill>
            <a:schemeClr val="tx1"/>
          </a:solidFill>
          <a:latin typeface="+mn-lt"/>
          <a:ea typeface="+mn-ea"/>
          <a:cs typeface="+mn-cs"/>
        </a:defRPr>
      </a:lvl8pPr>
      <a:lvl9pPr marL="6939587" indent="-408211" algn="l" defTabSz="816422"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6422" rtl="0" eaLnBrk="1" latinLnBrk="0" hangingPunct="1">
        <a:defRPr sz="3200" kern="1200">
          <a:solidFill>
            <a:schemeClr val="tx1"/>
          </a:solidFill>
          <a:latin typeface="+mn-lt"/>
          <a:ea typeface="+mn-ea"/>
          <a:cs typeface="+mn-cs"/>
        </a:defRPr>
      </a:lvl1pPr>
      <a:lvl2pPr marL="816422" algn="l" defTabSz="816422" rtl="0" eaLnBrk="1" latinLnBrk="0" hangingPunct="1">
        <a:defRPr sz="3200" kern="1200">
          <a:solidFill>
            <a:schemeClr val="tx1"/>
          </a:solidFill>
          <a:latin typeface="+mn-lt"/>
          <a:ea typeface="+mn-ea"/>
          <a:cs typeface="+mn-cs"/>
        </a:defRPr>
      </a:lvl2pPr>
      <a:lvl3pPr marL="1632844" algn="l" defTabSz="816422" rtl="0" eaLnBrk="1" latinLnBrk="0" hangingPunct="1">
        <a:defRPr sz="3200" kern="1200">
          <a:solidFill>
            <a:schemeClr val="tx1"/>
          </a:solidFill>
          <a:latin typeface="+mn-lt"/>
          <a:ea typeface="+mn-ea"/>
          <a:cs typeface="+mn-cs"/>
        </a:defRPr>
      </a:lvl3pPr>
      <a:lvl4pPr marL="2449266" algn="l" defTabSz="816422" rtl="0" eaLnBrk="1" latinLnBrk="0" hangingPunct="1">
        <a:defRPr sz="3200" kern="1200">
          <a:solidFill>
            <a:schemeClr val="tx1"/>
          </a:solidFill>
          <a:latin typeface="+mn-lt"/>
          <a:ea typeface="+mn-ea"/>
          <a:cs typeface="+mn-cs"/>
        </a:defRPr>
      </a:lvl4pPr>
      <a:lvl5pPr marL="3265688" algn="l" defTabSz="816422" rtl="0" eaLnBrk="1" latinLnBrk="0" hangingPunct="1">
        <a:defRPr sz="3200" kern="1200">
          <a:solidFill>
            <a:schemeClr val="tx1"/>
          </a:solidFill>
          <a:latin typeface="+mn-lt"/>
          <a:ea typeface="+mn-ea"/>
          <a:cs typeface="+mn-cs"/>
        </a:defRPr>
      </a:lvl5pPr>
      <a:lvl6pPr marL="4082110" algn="l" defTabSz="816422" rtl="0" eaLnBrk="1" latinLnBrk="0" hangingPunct="1">
        <a:defRPr sz="3200" kern="1200">
          <a:solidFill>
            <a:schemeClr val="tx1"/>
          </a:solidFill>
          <a:latin typeface="+mn-lt"/>
          <a:ea typeface="+mn-ea"/>
          <a:cs typeface="+mn-cs"/>
        </a:defRPr>
      </a:lvl6pPr>
      <a:lvl7pPr marL="4898532" algn="l" defTabSz="816422" rtl="0" eaLnBrk="1" latinLnBrk="0" hangingPunct="1">
        <a:defRPr sz="3200" kern="1200">
          <a:solidFill>
            <a:schemeClr val="tx1"/>
          </a:solidFill>
          <a:latin typeface="+mn-lt"/>
          <a:ea typeface="+mn-ea"/>
          <a:cs typeface="+mn-cs"/>
        </a:defRPr>
      </a:lvl7pPr>
      <a:lvl8pPr marL="5714954" algn="l" defTabSz="816422" rtl="0" eaLnBrk="1" latinLnBrk="0" hangingPunct="1">
        <a:defRPr sz="3200" kern="1200">
          <a:solidFill>
            <a:schemeClr val="tx1"/>
          </a:solidFill>
          <a:latin typeface="+mn-lt"/>
          <a:ea typeface="+mn-ea"/>
          <a:cs typeface="+mn-cs"/>
        </a:defRPr>
      </a:lvl8pPr>
      <a:lvl9pPr marL="6531376" algn="l" defTabSz="816422"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199297"/>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Lst>
  <p:hf sldNum="0" hdr="0" ftr="0" dt="0"/>
  <p:txStyles>
    <p:titleStyle>
      <a:lvl1pPr algn="ctr" defTabSz="612317" rtl="0" eaLnBrk="1" latinLnBrk="0" hangingPunct="1">
        <a:spcBef>
          <a:spcPct val="0"/>
        </a:spcBef>
        <a:buNone/>
        <a:defRPr sz="5925" kern="1200">
          <a:solidFill>
            <a:schemeClr val="tx1"/>
          </a:solidFill>
          <a:latin typeface="+mj-lt"/>
          <a:ea typeface="+mj-ea"/>
          <a:cs typeface="+mj-cs"/>
        </a:defRPr>
      </a:lvl1pPr>
    </p:titleStyle>
    <p:bodyStyle>
      <a:lvl1pPr marL="459238" indent="-459238" algn="l" defTabSz="612317" rtl="0" eaLnBrk="1" latinLnBrk="0" hangingPunct="1">
        <a:spcBef>
          <a:spcPct val="20000"/>
        </a:spcBef>
        <a:buFont typeface="Arial"/>
        <a:buChar char="•"/>
        <a:defRPr sz="4275" kern="1200">
          <a:solidFill>
            <a:schemeClr val="tx1"/>
          </a:solidFill>
          <a:latin typeface="+mn-lt"/>
          <a:ea typeface="+mn-ea"/>
          <a:cs typeface="+mn-cs"/>
        </a:defRPr>
      </a:lvl1pPr>
      <a:lvl2pPr marL="995015" indent="-382698" algn="l" defTabSz="612317" rtl="0" eaLnBrk="1" latinLnBrk="0" hangingPunct="1">
        <a:spcBef>
          <a:spcPct val="20000"/>
        </a:spcBef>
        <a:buFont typeface="Arial"/>
        <a:buChar char="–"/>
        <a:defRPr sz="3750" kern="1200">
          <a:solidFill>
            <a:schemeClr val="tx1"/>
          </a:solidFill>
          <a:latin typeface="+mn-lt"/>
          <a:ea typeface="+mn-ea"/>
          <a:cs typeface="+mn-cs"/>
        </a:defRPr>
      </a:lvl2pPr>
      <a:lvl3pPr marL="1530791" indent="-306158" algn="l" defTabSz="612317" rtl="0" eaLnBrk="1" latinLnBrk="0" hangingPunct="1">
        <a:spcBef>
          <a:spcPct val="20000"/>
        </a:spcBef>
        <a:buFont typeface="Arial"/>
        <a:buChar char="•"/>
        <a:defRPr sz="3225" kern="1200">
          <a:solidFill>
            <a:schemeClr val="tx1"/>
          </a:solidFill>
          <a:latin typeface="+mn-lt"/>
          <a:ea typeface="+mn-ea"/>
          <a:cs typeface="+mn-cs"/>
        </a:defRPr>
      </a:lvl3pPr>
      <a:lvl4pPr marL="2143108" indent="-306158" algn="l" defTabSz="612317" rtl="0" eaLnBrk="1" latinLnBrk="0" hangingPunct="1">
        <a:spcBef>
          <a:spcPct val="20000"/>
        </a:spcBef>
        <a:buFont typeface="Arial"/>
        <a:buChar char="–"/>
        <a:defRPr sz="2700" kern="1200">
          <a:solidFill>
            <a:schemeClr val="tx1"/>
          </a:solidFill>
          <a:latin typeface="+mn-lt"/>
          <a:ea typeface="+mn-ea"/>
          <a:cs typeface="+mn-cs"/>
        </a:defRPr>
      </a:lvl4pPr>
      <a:lvl5pPr marL="2755424" indent="-306158" algn="l" defTabSz="612317" rtl="0" eaLnBrk="1" latinLnBrk="0" hangingPunct="1">
        <a:spcBef>
          <a:spcPct val="20000"/>
        </a:spcBef>
        <a:buFont typeface="Arial"/>
        <a:buChar char="»"/>
        <a:defRPr sz="2700" kern="1200">
          <a:solidFill>
            <a:schemeClr val="tx1"/>
          </a:solidFill>
          <a:latin typeface="+mn-lt"/>
          <a:ea typeface="+mn-ea"/>
          <a:cs typeface="+mn-cs"/>
        </a:defRPr>
      </a:lvl5pPr>
      <a:lvl6pPr marL="3367741" indent="-306158" algn="l" defTabSz="612317" rtl="0" eaLnBrk="1" latinLnBrk="0" hangingPunct="1">
        <a:spcBef>
          <a:spcPct val="20000"/>
        </a:spcBef>
        <a:buFont typeface="Arial"/>
        <a:buChar char="•"/>
        <a:defRPr sz="2700" kern="1200">
          <a:solidFill>
            <a:schemeClr val="tx1"/>
          </a:solidFill>
          <a:latin typeface="+mn-lt"/>
          <a:ea typeface="+mn-ea"/>
          <a:cs typeface="+mn-cs"/>
        </a:defRPr>
      </a:lvl6pPr>
      <a:lvl7pPr marL="3980057" indent="-306158" algn="l" defTabSz="612317" rtl="0" eaLnBrk="1" latinLnBrk="0" hangingPunct="1">
        <a:spcBef>
          <a:spcPct val="20000"/>
        </a:spcBef>
        <a:buFont typeface="Arial"/>
        <a:buChar char="•"/>
        <a:defRPr sz="2700" kern="1200">
          <a:solidFill>
            <a:schemeClr val="tx1"/>
          </a:solidFill>
          <a:latin typeface="+mn-lt"/>
          <a:ea typeface="+mn-ea"/>
          <a:cs typeface="+mn-cs"/>
        </a:defRPr>
      </a:lvl7pPr>
      <a:lvl8pPr marL="4592374" indent="-306158" algn="l" defTabSz="612317" rtl="0" eaLnBrk="1" latinLnBrk="0" hangingPunct="1">
        <a:spcBef>
          <a:spcPct val="20000"/>
        </a:spcBef>
        <a:buFont typeface="Arial"/>
        <a:buChar char="•"/>
        <a:defRPr sz="2700" kern="1200">
          <a:solidFill>
            <a:schemeClr val="tx1"/>
          </a:solidFill>
          <a:latin typeface="+mn-lt"/>
          <a:ea typeface="+mn-ea"/>
          <a:cs typeface="+mn-cs"/>
        </a:defRPr>
      </a:lvl8pPr>
      <a:lvl9pPr marL="5204690" indent="-306158" algn="l" defTabSz="612317"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12317" rtl="0" eaLnBrk="1" latinLnBrk="0" hangingPunct="1">
        <a:defRPr sz="2400" kern="1200">
          <a:solidFill>
            <a:schemeClr val="tx1"/>
          </a:solidFill>
          <a:latin typeface="+mn-lt"/>
          <a:ea typeface="+mn-ea"/>
          <a:cs typeface="+mn-cs"/>
        </a:defRPr>
      </a:lvl1pPr>
      <a:lvl2pPr marL="612317" algn="l" defTabSz="612317" rtl="0" eaLnBrk="1" latinLnBrk="0" hangingPunct="1">
        <a:defRPr sz="2400" kern="1200">
          <a:solidFill>
            <a:schemeClr val="tx1"/>
          </a:solidFill>
          <a:latin typeface="+mn-lt"/>
          <a:ea typeface="+mn-ea"/>
          <a:cs typeface="+mn-cs"/>
        </a:defRPr>
      </a:lvl2pPr>
      <a:lvl3pPr marL="1224633" algn="l" defTabSz="612317" rtl="0" eaLnBrk="1" latinLnBrk="0" hangingPunct="1">
        <a:defRPr sz="2400" kern="1200">
          <a:solidFill>
            <a:schemeClr val="tx1"/>
          </a:solidFill>
          <a:latin typeface="+mn-lt"/>
          <a:ea typeface="+mn-ea"/>
          <a:cs typeface="+mn-cs"/>
        </a:defRPr>
      </a:lvl3pPr>
      <a:lvl4pPr marL="1836950" algn="l" defTabSz="612317" rtl="0" eaLnBrk="1" latinLnBrk="0" hangingPunct="1">
        <a:defRPr sz="2400" kern="1200">
          <a:solidFill>
            <a:schemeClr val="tx1"/>
          </a:solidFill>
          <a:latin typeface="+mn-lt"/>
          <a:ea typeface="+mn-ea"/>
          <a:cs typeface="+mn-cs"/>
        </a:defRPr>
      </a:lvl4pPr>
      <a:lvl5pPr marL="2449266" algn="l" defTabSz="612317" rtl="0" eaLnBrk="1" latinLnBrk="0" hangingPunct="1">
        <a:defRPr sz="2400" kern="1200">
          <a:solidFill>
            <a:schemeClr val="tx1"/>
          </a:solidFill>
          <a:latin typeface="+mn-lt"/>
          <a:ea typeface="+mn-ea"/>
          <a:cs typeface="+mn-cs"/>
        </a:defRPr>
      </a:lvl5pPr>
      <a:lvl6pPr marL="3061583" algn="l" defTabSz="612317" rtl="0" eaLnBrk="1" latinLnBrk="0" hangingPunct="1">
        <a:defRPr sz="2400" kern="1200">
          <a:solidFill>
            <a:schemeClr val="tx1"/>
          </a:solidFill>
          <a:latin typeface="+mn-lt"/>
          <a:ea typeface="+mn-ea"/>
          <a:cs typeface="+mn-cs"/>
        </a:defRPr>
      </a:lvl6pPr>
      <a:lvl7pPr marL="3673899" algn="l" defTabSz="612317" rtl="0" eaLnBrk="1" latinLnBrk="0" hangingPunct="1">
        <a:defRPr sz="2400" kern="1200">
          <a:solidFill>
            <a:schemeClr val="tx1"/>
          </a:solidFill>
          <a:latin typeface="+mn-lt"/>
          <a:ea typeface="+mn-ea"/>
          <a:cs typeface="+mn-cs"/>
        </a:defRPr>
      </a:lvl7pPr>
      <a:lvl8pPr marL="4286216" algn="l" defTabSz="612317" rtl="0" eaLnBrk="1" latinLnBrk="0" hangingPunct="1">
        <a:defRPr sz="2400" kern="1200">
          <a:solidFill>
            <a:schemeClr val="tx1"/>
          </a:solidFill>
          <a:latin typeface="+mn-lt"/>
          <a:ea typeface="+mn-ea"/>
          <a:cs typeface="+mn-cs"/>
        </a:defRPr>
      </a:lvl8pPr>
      <a:lvl9pPr marL="4898532" algn="l" defTabSz="612317"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1">
                <a:lumMod val="95000"/>
              </a:schemeClr>
            </a:gs>
            <a:gs pos="100000">
              <a:schemeClr val="bg1">
                <a:lumMod val="75000"/>
                <a:alpha val="47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213260"/>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Lst>
  <p:hf sldNum="0" hdr="0" ftr="0" dt="0"/>
  <p:txStyles>
    <p:titleStyle>
      <a:lvl1pPr algn="ctr" defTabSz="816422" rtl="0" eaLnBrk="1" latinLnBrk="0" hangingPunct="1">
        <a:spcBef>
          <a:spcPct val="0"/>
        </a:spcBef>
        <a:buNone/>
        <a:defRPr sz="7900" kern="1200">
          <a:solidFill>
            <a:schemeClr val="tx1"/>
          </a:solidFill>
          <a:latin typeface="+mj-lt"/>
          <a:ea typeface="+mj-ea"/>
          <a:cs typeface="+mj-cs"/>
        </a:defRPr>
      </a:lvl1pPr>
    </p:titleStyle>
    <p:bodyStyle>
      <a:lvl1pPr marL="612317" indent="-612317" algn="l" defTabSz="816422" rtl="0" eaLnBrk="1" latinLnBrk="0" hangingPunct="1">
        <a:spcBef>
          <a:spcPct val="20000"/>
        </a:spcBef>
        <a:buFont typeface="Arial"/>
        <a:buChar char="•"/>
        <a:defRPr sz="5700" kern="1200">
          <a:solidFill>
            <a:schemeClr val="tx1"/>
          </a:solidFill>
          <a:latin typeface="+mn-lt"/>
          <a:ea typeface="+mn-ea"/>
          <a:cs typeface="+mn-cs"/>
        </a:defRPr>
      </a:lvl1pPr>
      <a:lvl2pPr marL="1326686" indent="-510264" algn="l" defTabSz="816422" rtl="0" eaLnBrk="1" latinLnBrk="0" hangingPunct="1">
        <a:spcBef>
          <a:spcPct val="20000"/>
        </a:spcBef>
        <a:buFont typeface="Arial"/>
        <a:buChar char="–"/>
        <a:defRPr sz="5000" kern="1200">
          <a:solidFill>
            <a:schemeClr val="tx1"/>
          </a:solidFill>
          <a:latin typeface="+mn-lt"/>
          <a:ea typeface="+mn-ea"/>
          <a:cs typeface="+mn-cs"/>
        </a:defRPr>
      </a:lvl2pPr>
      <a:lvl3pPr marL="2041055" indent="-408211" algn="l" defTabSz="816422" rtl="0" eaLnBrk="1" latinLnBrk="0" hangingPunct="1">
        <a:spcBef>
          <a:spcPct val="20000"/>
        </a:spcBef>
        <a:buFont typeface="Arial"/>
        <a:buChar char="•"/>
        <a:defRPr sz="4300" kern="1200">
          <a:solidFill>
            <a:schemeClr val="tx1"/>
          </a:solidFill>
          <a:latin typeface="+mn-lt"/>
          <a:ea typeface="+mn-ea"/>
          <a:cs typeface="+mn-cs"/>
        </a:defRPr>
      </a:lvl3pPr>
      <a:lvl4pPr marL="2857477" indent="-408211" algn="l" defTabSz="816422" rtl="0" eaLnBrk="1" latinLnBrk="0" hangingPunct="1">
        <a:spcBef>
          <a:spcPct val="20000"/>
        </a:spcBef>
        <a:buFont typeface="Arial"/>
        <a:buChar char="–"/>
        <a:defRPr sz="3600" kern="1200">
          <a:solidFill>
            <a:schemeClr val="tx1"/>
          </a:solidFill>
          <a:latin typeface="+mn-lt"/>
          <a:ea typeface="+mn-ea"/>
          <a:cs typeface="+mn-cs"/>
        </a:defRPr>
      </a:lvl4pPr>
      <a:lvl5pPr marL="3673899" indent="-408211" algn="l" defTabSz="816422" rtl="0" eaLnBrk="1" latinLnBrk="0" hangingPunct="1">
        <a:spcBef>
          <a:spcPct val="20000"/>
        </a:spcBef>
        <a:buFont typeface="Arial"/>
        <a:buChar char="»"/>
        <a:defRPr sz="3600" kern="1200">
          <a:solidFill>
            <a:schemeClr val="tx1"/>
          </a:solidFill>
          <a:latin typeface="+mn-lt"/>
          <a:ea typeface="+mn-ea"/>
          <a:cs typeface="+mn-cs"/>
        </a:defRPr>
      </a:lvl5pPr>
      <a:lvl6pPr marL="4490321" indent="-408211" algn="l" defTabSz="816422" rtl="0" eaLnBrk="1" latinLnBrk="0" hangingPunct="1">
        <a:spcBef>
          <a:spcPct val="20000"/>
        </a:spcBef>
        <a:buFont typeface="Arial"/>
        <a:buChar char="•"/>
        <a:defRPr sz="3600" kern="1200">
          <a:solidFill>
            <a:schemeClr val="tx1"/>
          </a:solidFill>
          <a:latin typeface="+mn-lt"/>
          <a:ea typeface="+mn-ea"/>
          <a:cs typeface="+mn-cs"/>
        </a:defRPr>
      </a:lvl6pPr>
      <a:lvl7pPr marL="5306743" indent="-408211" algn="l" defTabSz="816422" rtl="0" eaLnBrk="1" latinLnBrk="0" hangingPunct="1">
        <a:spcBef>
          <a:spcPct val="20000"/>
        </a:spcBef>
        <a:buFont typeface="Arial"/>
        <a:buChar char="•"/>
        <a:defRPr sz="3600" kern="1200">
          <a:solidFill>
            <a:schemeClr val="tx1"/>
          </a:solidFill>
          <a:latin typeface="+mn-lt"/>
          <a:ea typeface="+mn-ea"/>
          <a:cs typeface="+mn-cs"/>
        </a:defRPr>
      </a:lvl7pPr>
      <a:lvl8pPr marL="6123165" indent="-408211" algn="l" defTabSz="816422" rtl="0" eaLnBrk="1" latinLnBrk="0" hangingPunct="1">
        <a:spcBef>
          <a:spcPct val="20000"/>
        </a:spcBef>
        <a:buFont typeface="Arial"/>
        <a:buChar char="•"/>
        <a:defRPr sz="3600" kern="1200">
          <a:solidFill>
            <a:schemeClr val="tx1"/>
          </a:solidFill>
          <a:latin typeface="+mn-lt"/>
          <a:ea typeface="+mn-ea"/>
          <a:cs typeface="+mn-cs"/>
        </a:defRPr>
      </a:lvl8pPr>
      <a:lvl9pPr marL="6939587" indent="-408211" algn="l" defTabSz="816422"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6422" rtl="0" eaLnBrk="1" latinLnBrk="0" hangingPunct="1">
        <a:defRPr sz="3200" kern="1200">
          <a:solidFill>
            <a:schemeClr val="tx1"/>
          </a:solidFill>
          <a:latin typeface="+mn-lt"/>
          <a:ea typeface="+mn-ea"/>
          <a:cs typeface="+mn-cs"/>
        </a:defRPr>
      </a:lvl1pPr>
      <a:lvl2pPr marL="816422" algn="l" defTabSz="816422" rtl="0" eaLnBrk="1" latinLnBrk="0" hangingPunct="1">
        <a:defRPr sz="3200" kern="1200">
          <a:solidFill>
            <a:schemeClr val="tx1"/>
          </a:solidFill>
          <a:latin typeface="+mn-lt"/>
          <a:ea typeface="+mn-ea"/>
          <a:cs typeface="+mn-cs"/>
        </a:defRPr>
      </a:lvl2pPr>
      <a:lvl3pPr marL="1632844" algn="l" defTabSz="816422" rtl="0" eaLnBrk="1" latinLnBrk="0" hangingPunct="1">
        <a:defRPr sz="3200" kern="1200">
          <a:solidFill>
            <a:schemeClr val="tx1"/>
          </a:solidFill>
          <a:latin typeface="+mn-lt"/>
          <a:ea typeface="+mn-ea"/>
          <a:cs typeface="+mn-cs"/>
        </a:defRPr>
      </a:lvl3pPr>
      <a:lvl4pPr marL="2449266" algn="l" defTabSz="816422" rtl="0" eaLnBrk="1" latinLnBrk="0" hangingPunct="1">
        <a:defRPr sz="3200" kern="1200">
          <a:solidFill>
            <a:schemeClr val="tx1"/>
          </a:solidFill>
          <a:latin typeface="+mn-lt"/>
          <a:ea typeface="+mn-ea"/>
          <a:cs typeface="+mn-cs"/>
        </a:defRPr>
      </a:lvl4pPr>
      <a:lvl5pPr marL="3265688" algn="l" defTabSz="816422" rtl="0" eaLnBrk="1" latinLnBrk="0" hangingPunct="1">
        <a:defRPr sz="3200" kern="1200">
          <a:solidFill>
            <a:schemeClr val="tx1"/>
          </a:solidFill>
          <a:latin typeface="+mn-lt"/>
          <a:ea typeface="+mn-ea"/>
          <a:cs typeface="+mn-cs"/>
        </a:defRPr>
      </a:lvl5pPr>
      <a:lvl6pPr marL="4082110" algn="l" defTabSz="816422" rtl="0" eaLnBrk="1" latinLnBrk="0" hangingPunct="1">
        <a:defRPr sz="3200" kern="1200">
          <a:solidFill>
            <a:schemeClr val="tx1"/>
          </a:solidFill>
          <a:latin typeface="+mn-lt"/>
          <a:ea typeface="+mn-ea"/>
          <a:cs typeface="+mn-cs"/>
        </a:defRPr>
      </a:lvl6pPr>
      <a:lvl7pPr marL="4898532" algn="l" defTabSz="816422" rtl="0" eaLnBrk="1" latinLnBrk="0" hangingPunct="1">
        <a:defRPr sz="3200" kern="1200">
          <a:solidFill>
            <a:schemeClr val="tx1"/>
          </a:solidFill>
          <a:latin typeface="+mn-lt"/>
          <a:ea typeface="+mn-ea"/>
          <a:cs typeface="+mn-cs"/>
        </a:defRPr>
      </a:lvl7pPr>
      <a:lvl8pPr marL="5714954" algn="l" defTabSz="816422" rtl="0" eaLnBrk="1" latinLnBrk="0" hangingPunct="1">
        <a:defRPr sz="3200" kern="1200">
          <a:solidFill>
            <a:schemeClr val="tx1"/>
          </a:solidFill>
          <a:latin typeface="+mn-lt"/>
          <a:ea typeface="+mn-ea"/>
          <a:cs typeface="+mn-cs"/>
        </a:defRPr>
      </a:lvl8pPr>
      <a:lvl9pPr marL="6531376" algn="l" defTabSz="816422"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alpha val="43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607653"/>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Lst>
  <p:hf sldNum="0" hdr="0" ftr="0" dt="0"/>
  <p:txStyles>
    <p:titleStyle>
      <a:lvl1pPr algn="ctr" defTabSz="816402" rtl="0" eaLnBrk="1" latinLnBrk="0" hangingPunct="1">
        <a:spcBef>
          <a:spcPct val="0"/>
        </a:spcBef>
        <a:buNone/>
        <a:defRPr sz="7900" kern="1200">
          <a:solidFill>
            <a:schemeClr val="tx1"/>
          </a:solidFill>
          <a:latin typeface="+mj-lt"/>
          <a:ea typeface="+mj-ea"/>
          <a:cs typeface="+mj-cs"/>
        </a:defRPr>
      </a:lvl1pPr>
    </p:titleStyle>
    <p:bodyStyle>
      <a:lvl1pPr marL="612302" indent="-612302" algn="l" defTabSz="816402" rtl="0" eaLnBrk="1" latinLnBrk="0" hangingPunct="1">
        <a:spcBef>
          <a:spcPct val="20000"/>
        </a:spcBef>
        <a:buFont typeface="Arial"/>
        <a:buChar char="•"/>
        <a:defRPr sz="5700" kern="1200">
          <a:solidFill>
            <a:schemeClr val="tx1"/>
          </a:solidFill>
          <a:latin typeface="+mn-lt"/>
          <a:ea typeface="+mn-ea"/>
          <a:cs typeface="+mn-cs"/>
        </a:defRPr>
      </a:lvl1pPr>
      <a:lvl2pPr marL="1326653" indent="-510251" algn="l" defTabSz="816402" rtl="0" eaLnBrk="1" latinLnBrk="0" hangingPunct="1">
        <a:spcBef>
          <a:spcPct val="20000"/>
        </a:spcBef>
        <a:buFont typeface="Arial"/>
        <a:buChar char="–"/>
        <a:defRPr sz="5000" kern="1200">
          <a:solidFill>
            <a:schemeClr val="tx1"/>
          </a:solidFill>
          <a:latin typeface="+mn-lt"/>
          <a:ea typeface="+mn-ea"/>
          <a:cs typeface="+mn-cs"/>
        </a:defRPr>
      </a:lvl2pPr>
      <a:lvl3pPr marL="2041004" indent="-408200" algn="l" defTabSz="816402" rtl="0" eaLnBrk="1" latinLnBrk="0" hangingPunct="1">
        <a:spcBef>
          <a:spcPct val="20000"/>
        </a:spcBef>
        <a:buFont typeface="Arial"/>
        <a:buChar char="•"/>
        <a:defRPr sz="4300" kern="1200">
          <a:solidFill>
            <a:schemeClr val="tx1"/>
          </a:solidFill>
          <a:latin typeface="+mn-lt"/>
          <a:ea typeface="+mn-ea"/>
          <a:cs typeface="+mn-cs"/>
        </a:defRPr>
      </a:lvl3pPr>
      <a:lvl4pPr marL="2857406" indent="-408200" algn="l" defTabSz="816402" rtl="0" eaLnBrk="1" latinLnBrk="0" hangingPunct="1">
        <a:spcBef>
          <a:spcPct val="20000"/>
        </a:spcBef>
        <a:buFont typeface="Arial"/>
        <a:buChar char="–"/>
        <a:defRPr sz="3600" kern="1200">
          <a:solidFill>
            <a:schemeClr val="tx1"/>
          </a:solidFill>
          <a:latin typeface="+mn-lt"/>
          <a:ea typeface="+mn-ea"/>
          <a:cs typeface="+mn-cs"/>
        </a:defRPr>
      </a:lvl4pPr>
      <a:lvl5pPr marL="3673807" indent="-408200" algn="l" defTabSz="816402" rtl="0" eaLnBrk="1" latinLnBrk="0" hangingPunct="1">
        <a:spcBef>
          <a:spcPct val="20000"/>
        </a:spcBef>
        <a:buFont typeface="Arial"/>
        <a:buChar char="»"/>
        <a:defRPr sz="3600" kern="1200">
          <a:solidFill>
            <a:schemeClr val="tx1"/>
          </a:solidFill>
          <a:latin typeface="+mn-lt"/>
          <a:ea typeface="+mn-ea"/>
          <a:cs typeface="+mn-cs"/>
        </a:defRPr>
      </a:lvl5pPr>
      <a:lvl6pPr marL="4490209" indent="-408200" algn="l" defTabSz="816402" rtl="0" eaLnBrk="1" latinLnBrk="0" hangingPunct="1">
        <a:spcBef>
          <a:spcPct val="20000"/>
        </a:spcBef>
        <a:buFont typeface="Arial"/>
        <a:buChar char="•"/>
        <a:defRPr sz="3600" kern="1200">
          <a:solidFill>
            <a:schemeClr val="tx1"/>
          </a:solidFill>
          <a:latin typeface="+mn-lt"/>
          <a:ea typeface="+mn-ea"/>
          <a:cs typeface="+mn-cs"/>
        </a:defRPr>
      </a:lvl6pPr>
      <a:lvl7pPr marL="5306610" indent="-408200" algn="l" defTabSz="816402" rtl="0" eaLnBrk="1" latinLnBrk="0" hangingPunct="1">
        <a:spcBef>
          <a:spcPct val="20000"/>
        </a:spcBef>
        <a:buFont typeface="Arial"/>
        <a:buChar char="•"/>
        <a:defRPr sz="3600" kern="1200">
          <a:solidFill>
            <a:schemeClr val="tx1"/>
          </a:solidFill>
          <a:latin typeface="+mn-lt"/>
          <a:ea typeface="+mn-ea"/>
          <a:cs typeface="+mn-cs"/>
        </a:defRPr>
      </a:lvl7pPr>
      <a:lvl8pPr marL="6123012" indent="-408200" algn="l" defTabSz="816402" rtl="0" eaLnBrk="1" latinLnBrk="0" hangingPunct="1">
        <a:spcBef>
          <a:spcPct val="20000"/>
        </a:spcBef>
        <a:buFont typeface="Arial"/>
        <a:buChar char="•"/>
        <a:defRPr sz="3600" kern="1200">
          <a:solidFill>
            <a:schemeClr val="tx1"/>
          </a:solidFill>
          <a:latin typeface="+mn-lt"/>
          <a:ea typeface="+mn-ea"/>
          <a:cs typeface="+mn-cs"/>
        </a:defRPr>
      </a:lvl8pPr>
      <a:lvl9pPr marL="6939413" indent="-408200" algn="l" defTabSz="816402"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6402" rtl="0" eaLnBrk="1" latinLnBrk="0" hangingPunct="1">
        <a:defRPr sz="3200" kern="1200">
          <a:solidFill>
            <a:schemeClr val="tx1"/>
          </a:solidFill>
          <a:latin typeface="+mn-lt"/>
          <a:ea typeface="+mn-ea"/>
          <a:cs typeface="+mn-cs"/>
        </a:defRPr>
      </a:lvl1pPr>
      <a:lvl2pPr marL="816402" algn="l" defTabSz="816402" rtl="0" eaLnBrk="1" latinLnBrk="0" hangingPunct="1">
        <a:defRPr sz="3200" kern="1200">
          <a:solidFill>
            <a:schemeClr val="tx1"/>
          </a:solidFill>
          <a:latin typeface="+mn-lt"/>
          <a:ea typeface="+mn-ea"/>
          <a:cs typeface="+mn-cs"/>
        </a:defRPr>
      </a:lvl2pPr>
      <a:lvl3pPr marL="1632803" algn="l" defTabSz="816402" rtl="0" eaLnBrk="1" latinLnBrk="0" hangingPunct="1">
        <a:defRPr sz="3200" kern="1200">
          <a:solidFill>
            <a:schemeClr val="tx1"/>
          </a:solidFill>
          <a:latin typeface="+mn-lt"/>
          <a:ea typeface="+mn-ea"/>
          <a:cs typeface="+mn-cs"/>
        </a:defRPr>
      </a:lvl3pPr>
      <a:lvl4pPr marL="2449205" algn="l" defTabSz="816402" rtl="0" eaLnBrk="1" latinLnBrk="0" hangingPunct="1">
        <a:defRPr sz="3200" kern="1200">
          <a:solidFill>
            <a:schemeClr val="tx1"/>
          </a:solidFill>
          <a:latin typeface="+mn-lt"/>
          <a:ea typeface="+mn-ea"/>
          <a:cs typeface="+mn-cs"/>
        </a:defRPr>
      </a:lvl4pPr>
      <a:lvl5pPr marL="3265606" algn="l" defTabSz="816402" rtl="0" eaLnBrk="1" latinLnBrk="0" hangingPunct="1">
        <a:defRPr sz="3200" kern="1200">
          <a:solidFill>
            <a:schemeClr val="tx1"/>
          </a:solidFill>
          <a:latin typeface="+mn-lt"/>
          <a:ea typeface="+mn-ea"/>
          <a:cs typeface="+mn-cs"/>
        </a:defRPr>
      </a:lvl5pPr>
      <a:lvl6pPr marL="4082009" algn="l" defTabSz="816402" rtl="0" eaLnBrk="1" latinLnBrk="0" hangingPunct="1">
        <a:defRPr sz="3200" kern="1200">
          <a:solidFill>
            <a:schemeClr val="tx1"/>
          </a:solidFill>
          <a:latin typeface="+mn-lt"/>
          <a:ea typeface="+mn-ea"/>
          <a:cs typeface="+mn-cs"/>
        </a:defRPr>
      </a:lvl6pPr>
      <a:lvl7pPr marL="4898410" algn="l" defTabSz="816402" rtl="0" eaLnBrk="1" latinLnBrk="0" hangingPunct="1">
        <a:defRPr sz="3200" kern="1200">
          <a:solidFill>
            <a:schemeClr val="tx1"/>
          </a:solidFill>
          <a:latin typeface="+mn-lt"/>
          <a:ea typeface="+mn-ea"/>
          <a:cs typeface="+mn-cs"/>
        </a:defRPr>
      </a:lvl7pPr>
      <a:lvl8pPr marL="5714812" algn="l" defTabSz="816402" rtl="0" eaLnBrk="1" latinLnBrk="0" hangingPunct="1">
        <a:defRPr sz="3200" kern="1200">
          <a:solidFill>
            <a:schemeClr val="tx1"/>
          </a:solidFill>
          <a:latin typeface="+mn-lt"/>
          <a:ea typeface="+mn-ea"/>
          <a:cs typeface="+mn-cs"/>
        </a:defRPr>
      </a:lvl8pPr>
      <a:lvl9pPr marL="6531213" algn="l" defTabSz="816402"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1" y="345288"/>
            <a:ext cx="14208642" cy="1024896"/>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762000" y="2119323"/>
            <a:ext cx="16764000" cy="3265510"/>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369654" y="114303"/>
            <a:ext cx="2890128" cy="1255882"/>
          </a:xfrm>
          <a:prstGeom prst="rect">
            <a:avLst/>
          </a:prstGeom>
        </p:spPr>
      </p:pic>
    </p:spTree>
    <p:extLst>
      <p:ext uri="{BB962C8B-B14F-4D97-AF65-F5344CB8AC3E}">
        <p14:creationId xmlns:p14="http://schemas.microsoft.com/office/powerpoint/2010/main" val="3805538818"/>
      </p:ext>
    </p:extLst>
  </p:cSld>
  <p:clrMap bg1="dk1" tx1="lt1" bg2="dk2"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Lst>
  <p:transition>
    <p:fade/>
  </p:transition>
  <p:txStyles>
    <p:titleStyle>
      <a:lvl1pPr algn="l" defTabSz="1407388" rtl="0" eaLnBrk="1" latinLnBrk="0" hangingPunct="1">
        <a:lnSpc>
          <a:spcPct val="90000"/>
        </a:lnSpc>
        <a:spcBef>
          <a:spcPct val="0"/>
        </a:spcBef>
        <a:buNone/>
        <a:defRPr lang="en-US" sz="7400" b="0" kern="1200" cap="none" spc="-23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610870" indent="-610870" algn="l" defTabSz="1407388" rtl="0" eaLnBrk="1" latinLnBrk="0" hangingPunct="1">
        <a:lnSpc>
          <a:spcPct val="90000"/>
        </a:lnSpc>
        <a:spcBef>
          <a:spcPct val="20000"/>
        </a:spcBef>
        <a:buFontTx/>
        <a:buBlip>
          <a:blip r:embed="rId17"/>
        </a:buBlip>
        <a:defRPr sz="5000" kern="1200">
          <a:solidFill>
            <a:schemeClr val="tx1"/>
          </a:solidFill>
          <a:latin typeface="+mn-lt"/>
          <a:ea typeface="+mn-ea"/>
          <a:cs typeface="+mn-cs"/>
        </a:defRPr>
      </a:lvl1pPr>
      <a:lvl2pPr marL="1407444" indent="-610870" algn="l" defTabSz="1407388" rtl="0" eaLnBrk="1" latinLnBrk="0" hangingPunct="1">
        <a:lnSpc>
          <a:spcPct val="90000"/>
        </a:lnSpc>
        <a:spcBef>
          <a:spcPct val="20000"/>
        </a:spcBef>
        <a:buFontTx/>
        <a:buBlip>
          <a:blip r:embed="rId18"/>
        </a:buBlip>
        <a:defRPr sz="4400" kern="1200">
          <a:solidFill>
            <a:schemeClr val="tx1"/>
          </a:solidFill>
          <a:latin typeface="+mn-lt"/>
          <a:ea typeface="+mn-ea"/>
          <a:cs typeface="+mn-cs"/>
        </a:defRPr>
      </a:lvl2pPr>
      <a:lvl3pPr marL="1937680" indent="-530236" algn="l" defTabSz="1407388" rtl="0" eaLnBrk="1" latinLnBrk="0" hangingPunct="1">
        <a:lnSpc>
          <a:spcPct val="90000"/>
        </a:lnSpc>
        <a:spcBef>
          <a:spcPct val="20000"/>
        </a:spcBef>
        <a:buFontTx/>
        <a:buBlip>
          <a:blip r:embed="rId18"/>
        </a:buBlip>
        <a:defRPr sz="3600" kern="1200">
          <a:solidFill>
            <a:schemeClr val="tx1"/>
          </a:solidFill>
          <a:latin typeface="+mn-lt"/>
          <a:ea typeface="+mn-ea"/>
          <a:cs typeface="+mn-cs"/>
        </a:defRPr>
      </a:lvl3pPr>
      <a:lvl4pPr marL="2470360" indent="-532678" algn="l" defTabSz="1407388" rtl="0" eaLnBrk="1" latinLnBrk="0" hangingPunct="1">
        <a:lnSpc>
          <a:spcPct val="90000"/>
        </a:lnSpc>
        <a:spcBef>
          <a:spcPct val="20000"/>
        </a:spcBef>
        <a:buFontTx/>
        <a:buBlip>
          <a:blip r:embed="rId18"/>
        </a:buBlip>
        <a:defRPr sz="3600" kern="1200">
          <a:solidFill>
            <a:schemeClr val="tx1"/>
          </a:solidFill>
          <a:latin typeface="+mn-lt"/>
          <a:ea typeface="+mn-ea"/>
          <a:cs typeface="+mn-cs"/>
        </a:defRPr>
      </a:lvl4pPr>
      <a:lvl5pPr marL="2988376" indent="-518018" algn="l" defTabSz="1407388" rtl="0" eaLnBrk="1" latinLnBrk="0" hangingPunct="1">
        <a:lnSpc>
          <a:spcPct val="90000"/>
        </a:lnSpc>
        <a:spcBef>
          <a:spcPct val="20000"/>
        </a:spcBef>
        <a:buFontTx/>
        <a:buBlip>
          <a:blip r:embed="rId18"/>
        </a:buBlip>
        <a:defRPr sz="3600" kern="1200">
          <a:solidFill>
            <a:schemeClr val="tx1"/>
          </a:solidFill>
          <a:latin typeface="+mn-lt"/>
          <a:ea typeface="+mn-ea"/>
          <a:cs typeface="+mn-cs"/>
        </a:defRPr>
      </a:lvl5pPr>
      <a:lvl6pPr marL="3870316"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574012"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277706"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981400"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407388" rtl="0" eaLnBrk="1" latinLnBrk="0" hangingPunct="1">
        <a:defRPr sz="2800" kern="1200">
          <a:solidFill>
            <a:schemeClr val="tx1"/>
          </a:solidFill>
          <a:latin typeface="+mn-lt"/>
          <a:ea typeface="+mn-ea"/>
          <a:cs typeface="+mn-cs"/>
        </a:defRPr>
      </a:lvl1pPr>
      <a:lvl2pPr marL="703694" algn="l" defTabSz="1407388" rtl="0" eaLnBrk="1" latinLnBrk="0" hangingPunct="1">
        <a:defRPr sz="2800" kern="1200">
          <a:solidFill>
            <a:schemeClr val="tx1"/>
          </a:solidFill>
          <a:latin typeface="+mn-lt"/>
          <a:ea typeface="+mn-ea"/>
          <a:cs typeface="+mn-cs"/>
        </a:defRPr>
      </a:lvl2pPr>
      <a:lvl3pPr marL="1407388" algn="l" defTabSz="1407388" rtl="0" eaLnBrk="1" latinLnBrk="0" hangingPunct="1">
        <a:defRPr sz="2800" kern="1200">
          <a:solidFill>
            <a:schemeClr val="tx1"/>
          </a:solidFill>
          <a:latin typeface="+mn-lt"/>
          <a:ea typeface="+mn-ea"/>
          <a:cs typeface="+mn-cs"/>
        </a:defRPr>
      </a:lvl3pPr>
      <a:lvl4pPr marL="2111082" algn="l" defTabSz="1407388" rtl="0" eaLnBrk="1" latinLnBrk="0" hangingPunct="1">
        <a:defRPr sz="2800" kern="1200">
          <a:solidFill>
            <a:schemeClr val="tx1"/>
          </a:solidFill>
          <a:latin typeface="+mn-lt"/>
          <a:ea typeface="+mn-ea"/>
          <a:cs typeface="+mn-cs"/>
        </a:defRPr>
      </a:lvl4pPr>
      <a:lvl5pPr marL="2814776" algn="l" defTabSz="1407388" rtl="0" eaLnBrk="1" latinLnBrk="0" hangingPunct="1">
        <a:defRPr sz="2800" kern="1200">
          <a:solidFill>
            <a:schemeClr val="tx1"/>
          </a:solidFill>
          <a:latin typeface="+mn-lt"/>
          <a:ea typeface="+mn-ea"/>
          <a:cs typeface="+mn-cs"/>
        </a:defRPr>
      </a:lvl5pPr>
      <a:lvl6pPr marL="3518472" algn="l" defTabSz="1407388" rtl="0" eaLnBrk="1" latinLnBrk="0" hangingPunct="1">
        <a:defRPr sz="2800" kern="1200">
          <a:solidFill>
            <a:schemeClr val="tx1"/>
          </a:solidFill>
          <a:latin typeface="+mn-lt"/>
          <a:ea typeface="+mn-ea"/>
          <a:cs typeface="+mn-cs"/>
        </a:defRPr>
      </a:lvl6pPr>
      <a:lvl7pPr marL="4222164" algn="l" defTabSz="1407388" rtl="0" eaLnBrk="1" latinLnBrk="0" hangingPunct="1">
        <a:defRPr sz="2800" kern="1200">
          <a:solidFill>
            <a:schemeClr val="tx1"/>
          </a:solidFill>
          <a:latin typeface="+mn-lt"/>
          <a:ea typeface="+mn-ea"/>
          <a:cs typeface="+mn-cs"/>
        </a:defRPr>
      </a:lvl7pPr>
      <a:lvl8pPr marL="4925858" algn="l" defTabSz="1407388" rtl="0" eaLnBrk="1" latinLnBrk="0" hangingPunct="1">
        <a:defRPr sz="2800" kern="1200">
          <a:solidFill>
            <a:schemeClr val="tx1"/>
          </a:solidFill>
          <a:latin typeface="+mn-lt"/>
          <a:ea typeface="+mn-ea"/>
          <a:cs typeface="+mn-cs"/>
        </a:defRPr>
      </a:lvl8pPr>
      <a:lvl9pPr marL="5629554" algn="l" defTabSz="14073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Z6ZnWjqXWAhUQ02MKHb4eBQsQjRwIBw&amp;url=https://www.army.mil/article/41389/corps-approves-sacramento-area-levee-vegetation-variance/&amp;psig=AFQjCNHGmgUV3D4T9MeQaw_VVDTlrOqX1Q&amp;ust=1505493541859660" TargetMode="External"/><Relationship Id="rId2" Type="http://schemas.openxmlformats.org/officeDocument/2006/relationships/image" Target="../media/image5.jpeg"/><Relationship Id="rId1" Type="http://schemas.openxmlformats.org/officeDocument/2006/relationships/slideLayout" Target="../slideLayouts/slideLayout35.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slideLayout" Target="../slideLayouts/slideLayout38.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22.emf"/><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1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BD46-45A4-471B-B615-0EAA4C0C1FBD}"/>
              </a:ext>
            </a:extLst>
          </p:cNvPr>
          <p:cNvSpPr>
            <a:spLocks noGrp="1"/>
          </p:cNvSpPr>
          <p:nvPr>
            <p:ph type="ctrTitle"/>
          </p:nvPr>
        </p:nvSpPr>
        <p:spPr>
          <a:xfrm>
            <a:off x="649979" y="2501074"/>
            <a:ext cx="17424400" cy="3698045"/>
          </a:xfrm>
        </p:spPr>
        <p:txBody>
          <a:bodyPr>
            <a:noAutofit/>
          </a:bodyPr>
          <a:lstStyle/>
          <a:p>
            <a:pPr algn="ctr"/>
            <a:r>
              <a:rPr lang="en-US" sz="7400" dirty="0"/>
              <a:t>Flood-Managed Aquifer Recharge</a:t>
            </a:r>
            <a:br>
              <a:rPr lang="en-US" sz="7400" dirty="0"/>
            </a:br>
            <a:r>
              <a:rPr lang="en-US" sz="7400" dirty="0"/>
              <a:t>Mariposa &amp; Owens Creek</a:t>
            </a:r>
          </a:p>
        </p:txBody>
      </p:sp>
      <p:sp>
        <p:nvSpPr>
          <p:cNvPr id="3" name="Subtitle 2">
            <a:extLst>
              <a:ext uri="{FF2B5EF4-FFF2-40B4-BE49-F238E27FC236}">
                <a16:creationId xmlns:a16="http://schemas.microsoft.com/office/drawing/2014/main" id="{E085FDF4-F064-42F0-ADA7-EE0415D99D41}"/>
              </a:ext>
            </a:extLst>
          </p:cNvPr>
          <p:cNvSpPr>
            <a:spLocks noGrp="1"/>
          </p:cNvSpPr>
          <p:nvPr>
            <p:ph type="subTitle" idx="1"/>
          </p:nvPr>
        </p:nvSpPr>
        <p:spPr>
          <a:xfrm>
            <a:off x="7992705" y="4607293"/>
            <a:ext cx="3917564" cy="665797"/>
          </a:xfrm>
        </p:spPr>
        <p:txBody>
          <a:bodyPr>
            <a:normAutofit/>
          </a:bodyPr>
          <a:lstStyle/>
          <a:p>
            <a:pPr>
              <a:spcBef>
                <a:spcPts val="600"/>
              </a:spcBef>
              <a:spcAft>
                <a:spcPts val="600"/>
              </a:spcAft>
            </a:pPr>
            <a:r>
              <a:rPr lang="en-US" sz="3000" b="1" cap="small" dirty="0"/>
              <a:t>May 31, 2023</a:t>
            </a:r>
            <a:endParaRPr lang="en-US" sz="3000" cap="small" dirty="0"/>
          </a:p>
        </p:txBody>
      </p:sp>
      <p:sp>
        <p:nvSpPr>
          <p:cNvPr id="5" name="Subtitle 2">
            <a:extLst>
              <a:ext uri="{FF2B5EF4-FFF2-40B4-BE49-F238E27FC236}">
                <a16:creationId xmlns:a16="http://schemas.microsoft.com/office/drawing/2014/main" id="{5CD45863-7ACE-4DED-8173-03CF8B13B72F}"/>
              </a:ext>
            </a:extLst>
          </p:cNvPr>
          <p:cNvSpPr txBox="1">
            <a:spLocks/>
          </p:cNvSpPr>
          <p:nvPr/>
        </p:nvSpPr>
        <p:spPr>
          <a:xfrm>
            <a:off x="268071" y="9504608"/>
            <a:ext cx="3917563" cy="665797"/>
          </a:xfrm>
          <a:prstGeom prst="rect">
            <a:avLst/>
          </a:prstGeom>
        </p:spPr>
        <p:txBody>
          <a:bodyPr anchor="ctr">
            <a:noAutofit/>
          </a:bodyPr>
          <a:lstStyle>
            <a:lvl1pPr marL="0" indent="0" algn="l" defTabSz="816422" rtl="0" eaLnBrk="1" latinLnBrk="0" hangingPunct="1">
              <a:spcBef>
                <a:spcPct val="20000"/>
              </a:spcBef>
              <a:buFont typeface="Arial"/>
              <a:buNone/>
              <a:defRPr sz="5700" kern="1200">
                <a:solidFill>
                  <a:schemeClr val="bg1">
                    <a:lumMod val="95000"/>
                  </a:schemeClr>
                </a:solidFill>
                <a:latin typeface="+mn-lt"/>
                <a:ea typeface="+mn-ea"/>
                <a:cs typeface="+mn-cs"/>
              </a:defRPr>
            </a:lvl1pPr>
            <a:lvl2pPr marL="612317" indent="0" algn="ctr" defTabSz="816422" rtl="0" eaLnBrk="1" latinLnBrk="0" hangingPunct="1">
              <a:spcBef>
                <a:spcPct val="20000"/>
              </a:spcBef>
              <a:buFont typeface="Arial"/>
              <a:buNone/>
              <a:defRPr sz="5000" kern="1200">
                <a:solidFill>
                  <a:schemeClr val="tx1">
                    <a:tint val="75000"/>
                  </a:schemeClr>
                </a:solidFill>
                <a:latin typeface="+mn-lt"/>
                <a:ea typeface="+mn-ea"/>
                <a:cs typeface="+mn-cs"/>
              </a:defRPr>
            </a:lvl2pPr>
            <a:lvl3pPr marL="1224633" indent="0" algn="ctr" defTabSz="816422" rtl="0" eaLnBrk="1" latinLnBrk="0" hangingPunct="1">
              <a:spcBef>
                <a:spcPct val="20000"/>
              </a:spcBef>
              <a:buFont typeface="Arial"/>
              <a:buNone/>
              <a:defRPr sz="4300" kern="1200">
                <a:solidFill>
                  <a:schemeClr val="tx1">
                    <a:tint val="75000"/>
                  </a:schemeClr>
                </a:solidFill>
                <a:latin typeface="+mn-lt"/>
                <a:ea typeface="+mn-ea"/>
                <a:cs typeface="+mn-cs"/>
              </a:defRPr>
            </a:lvl3pPr>
            <a:lvl4pPr marL="1836950" indent="0" algn="ctr" defTabSz="816422" rtl="0" eaLnBrk="1" latinLnBrk="0" hangingPunct="1">
              <a:spcBef>
                <a:spcPct val="20000"/>
              </a:spcBef>
              <a:buFont typeface="Arial"/>
              <a:buNone/>
              <a:defRPr sz="3600" kern="1200">
                <a:solidFill>
                  <a:schemeClr val="tx1">
                    <a:tint val="75000"/>
                  </a:schemeClr>
                </a:solidFill>
                <a:latin typeface="+mn-lt"/>
                <a:ea typeface="+mn-ea"/>
                <a:cs typeface="+mn-cs"/>
              </a:defRPr>
            </a:lvl4pPr>
            <a:lvl5pPr marL="2449266" indent="0" algn="ctr" defTabSz="816422" rtl="0" eaLnBrk="1" latinLnBrk="0" hangingPunct="1">
              <a:spcBef>
                <a:spcPct val="20000"/>
              </a:spcBef>
              <a:buFont typeface="Arial"/>
              <a:buNone/>
              <a:defRPr sz="3600" kern="1200">
                <a:solidFill>
                  <a:schemeClr val="tx1">
                    <a:tint val="75000"/>
                  </a:schemeClr>
                </a:solidFill>
                <a:latin typeface="+mn-lt"/>
                <a:ea typeface="+mn-ea"/>
                <a:cs typeface="+mn-cs"/>
              </a:defRPr>
            </a:lvl5pPr>
            <a:lvl6pPr marL="3061583" indent="0" algn="ctr" defTabSz="816422" rtl="0" eaLnBrk="1" latinLnBrk="0" hangingPunct="1">
              <a:spcBef>
                <a:spcPct val="20000"/>
              </a:spcBef>
              <a:buFont typeface="Arial"/>
              <a:buNone/>
              <a:defRPr sz="3600" kern="1200">
                <a:solidFill>
                  <a:schemeClr val="tx1">
                    <a:tint val="75000"/>
                  </a:schemeClr>
                </a:solidFill>
                <a:latin typeface="+mn-lt"/>
                <a:ea typeface="+mn-ea"/>
                <a:cs typeface="+mn-cs"/>
              </a:defRPr>
            </a:lvl6pPr>
            <a:lvl7pPr marL="3673899" indent="0" algn="ctr" defTabSz="816422" rtl="0" eaLnBrk="1" latinLnBrk="0" hangingPunct="1">
              <a:spcBef>
                <a:spcPct val="20000"/>
              </a:spcBef>
              <a:buFont typeface="Arial"/>
              <a:buNone/>
              <a:defRPr sz="3600" kern="1200">
                <a:solidFill>
                  <a:schemeClr val="tx1">
                    <a:tint val="75000"/>
                  </a:schemeClr>
                </a:solidFill>
                <a:latin typeface="+mn-lt"/>
                <a:ea typeface="+mn-ea"/>
                <a:cs typeface="+mn-cs"/>
              </a:defRPr>
            </a:lvl7pPr>
            <a:lvl8pPr marL="4286216" indent="0" algn="ctr" defTabSz="816422" rtl="0" eaLnBrk="1" latinLnBrk="0" hangingPunct="1">
              <a:spcBef>
                <a:spcPct val="20000"/>
              </a:spcBef>
              <a:buFont typeface="Arial"/>
              <a:buNone/>
              <a:defRPr sz="3600" kern="1200">
                <a:solidFill>
                  <a:schemeClr val="tx1">
                    <a:tint val="75000"/>
                  </a:schemeClr>
                </a:solidFill>
                <a:latin typeface="+mn-lt"/>
                <a:ea typeface="+mn-ea"/>
                <a:cs typeface="+mn-cs"/>
              </a:defRPr>
            </a:lvl8pPr>
            <a:lvl9pPr marL="4898532" indent="0" algn="ctr" defTabSz="816422" rtl="0" eaLnBrk="1" latinLnBrk="0" hangingPunct="1">
              <a:spcBef>
                <a:spcPct val="20000"/>
              </a:spcBef>
              <a:buFont typeface="Arial"/>
              <a:buNone/>
              <a:defRPr sz="3600" kern="1200">
                <a:solidFill>
                  <a:schemeClr val="tx1">
                    <a:tint val="75000"/>
                  </a:schemeClr>
                </a:solidFill>
                <a:latin typeface="+mn-lt"/>
                <a:ea typeface="+mn-ea"/>
                <a:cs typeface="+mn-cs"/>
              </a:defRPr>
            </a:lvl9pPr>
          </a:lstStyle>
          <a:p>
            <a:pPr fontAlgn="auto">
              <a:spcBef>
                <a:spcPts val="400"/>
              </a:spcBef>
              <a:spcAft>
                <a:spcPts val="0"/>
              </a:spcAft>
            </a:pPr>
            <a:endParaRPr lang="en-US" sz="3000" b="1" cap="small" dirty="0"/>
          </a:p>
        </p:txBody>
      </p:sp>
      <p:pic>
        <p:nvPicPr>
          <p:cNvPr id="4" name="Picture 2">
            <a:hlinkClick r:id="rId3"/>
            <a:extLst>
              <a:ext uri="{FF2B5EF4-FFF2-40B4-BE49-F238E27FC236}">
                <a16:creationId xmlns:a16="http://schemas.microsoft.com/office/drawing/2014/main" id="{1690CF19-9DE6-47F0-92CC-484FEBE27499}"/>
              </a:ext>
              <a:ext uri="{C183D7F6-B498-43B3-948B-1728B52AA6E4}">
                <adec:decorative xmlns:adec="http://schemas.microsoft.com/office/drawing/2017/decorative" xmlns="" val="1"/>
              </a:ext>
            </a:extLst>
          </p:cNvPr>
          <p:cNvPicPr>
            <a:picLocks noChangeAspect="1" noChangeArrowheads="1"/>
          </p:cNvPicPr>
          <p:nvPr/>
        </p:nvPicPr>
        <p:blipFill rotWithShape="1">
          <a:blip r:embed="rId4" cstate="email">
            <a:alphaModFix amt="85000"/>
            <a:extLst>
              <a:ext uri="{28A0092B-C50C-407E-A947-70E740481C1C}">
                <a14:useLocalDpi xmlns:a14="http://schemas.microsoft.com/office/drawing/2010/main" val="0"/>
              </a:ext>
            </a:extLst>
          </a:blip>
          <a:srcRect l="5962"/>
          <a:stretch/>
        </p:blipFill>
        <p:spPr bwMode="auto">
          <a:xfrm>
            <a:off x="0" y="5408575"/>
            <a:ext cx="18288000" cy="486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2029"/>
      </p:ext>
    </p:extLst>
  </p:cSld>
  <p:clrMapOvr>
    <a:overrideClrMapping bg1="dk1" tx1="lt1" bg2="dk2" tx2="lt2" accent1="accent1" accent2="accent2" accent3="accent3" accent4="accent4" accent5="accent5" accent6="accent6" hlink="hlink" folHlink="folHlink"/>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0A784-DA48-91B9-53F9-304403BC8643}"/>
              </a:ext>
            </a:extLst>
          </p:cNvPr>
          <p:cNvSpPr>
            <a:spLocks noGrp="1"/>
          </p:cNvSpPr>
          <p:nvPr>
            <p:ph type="title"/>
          </p:nvPr>
        </p:nvSpPr>
        <p:spPr/>
        <p:txBody>
          <a:bodyPr/>
          <a:lstStyle/>
          <a:p>
            <a:r>
              <a:rPr lang="en-US" dirty="0"/>
              <a:t>Overall Look </a:t>
            </a:r>
          </a:p>
        </p:txBody>
      </p:sp>
      <p:pic>
        <p:nvPicPr>
          <p:cNvPr id="5" name="Content Placeholder 4">
            <a:extLst>
              <a:ext uri="{FF2B5EF4-FFF2-40B4-BE49-F238E27FC236}">
                <a16:creationId xmlns:a16="http://schemas.microsoft.com/office/drawing/2014/main" id="{2AB0F9DA-5EEB-1199-8515-F7ED239EB596}"/>
              </a:ext>
            </a:extLst>
          </p:cNvPr>
          <p:cNvPicPr>
            <a:picLocks noGrp="1" noChangeAspect="1"/>
          </p:cNvPicPr>
          <p:nvPr>
            <p:ph idx="1"/>
          </p:nvPr>
        </p:nvPicPr>
        <p:blipFill>
          <a:blip r:embed="rId2"/>
          <a:stretch>
            <a:fillRect/>
          </a:stretch>
        </p:blipFill>
        <p:spPr>
          <a:xfrm>
            <a:off x="2278673" y="1844272"/>
            <a:ext cx="12907693" cy="8305568"/>
          </a:xfrm>
        </p:spPr>
      </p:pic>
    </p:spTree>
    <p:extLst>
      <p:ext uri="{BB962C8B-B14F-4D97-AF65-F5344CB8AC3E}">
        <p14:creationId xmlns:p14="http://schemas.microsoft.com/office/powerpoint/2010/main" val="397990189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FCDD5-A13B-3682-5444-2B3D4D8420F0}"/>
              </a:ext>
            </a:extLst>
          </p:cNvPr>
          <p:cNvSpPr>
            <a:spLocks noGrp="1"/>
          </p:cNvSpPr>
          <p:nvPr>
            <p:ph type="title"/>
          </p:nvPr>
        </p:nvSpPr>
        <p:spPr/>
        <p:txBody>
          <a:bodyPr/>
          <a:lstStyle/>
          <a:p>
            <a:r>
              <a:rPr lang="en-US" dirty="0"/>
              <a:t>Where the Water Goes</a:t>
            </a:r>
          </a:p>
        </p:txBody>
      </p:sp>
      <p:pic>
        <p:nvPicPr>
          <p:cNvPr id="5" name="Content Placeholder 4">
            <a:extLst>
              <a:ext uri="{FF2B5EF4-FFF2-40B4-BE49-F238E27FC236}">
                <a16:creationId xmlns:a16="http://schemas.microsoft.com/office/drawing/2014/main" id="{B89BBCC7-77CE-DEF3-0A18-9895D7EA602A}"/>
              </a:ext>
            </a:extLst>
          </p:cNvPr>
          <p:cNvPicPr>
            <a:picLocks noGrp="1" noChangeAspect="1"/>
          </p:cNvPicPr>
          <p:nvPr>
            <p:ph idx="1"/>
          </p:nvPr>
        </p:nvPicPr>
        <p:blipFill>
          <a:blip r:embed="rId2"/>
          <a:stretch>
            <a:fillRect/>
          </a:stretch>
        </p:blipFill>
        <p:spPr>
          <a:xfrm>
            <a:off x="1939667" y="1370184"/>
            <a:ext cx="13807356" cy="8890878"/>
          </a:xfrm>
        </p:spPr>
      </p:pic>
    </p:spTree>
    <p:extLst>
      <p:ext uri="{BB962C8B-B14F-4D97-AF65-F5344CB8AC3E}">
        <p14:creationId xmlns:p14="http://schemas.microsoft.com/office/powerpoint/2010/main" val="16197368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0DE1-4F18-441A-3D1C-7ABF4C567B53}"/>
              </a:ext>
            </a:extLst>
          </p:cNvPr>
          <p:cNvSpPr>
            <a:spLocks noGrp="1"/>
          </p:cNvSpPr>
          <p:nvPr>
            <p:ph type="title"/>
          </p:nvPr>
        </p:nvSpPr>
        <p:spPr>
          <a:xfrm>
            <a:off x="762001" y="345288"/>
            <a:ext cx="14208642" cy="2049792"/>
          </a:xfrm>
        </p:spPr>
        <p:txBody>
          <a:bodyPr/>
          <a:lstStyle/>
          <a:p>
            <a:r>
              <a:rPr lang="en-US" dirty="0"/>
              <a:t>Components of MID/DWR Flood-MAR Permit</a:t>
            </a:r>
          </a:p>
        </p:txBody>
      </p:sp>
      <p:sp>
        <p:nvSpPr>
          <p:cNvPr id="3" name="Content Placeholder 2">
            <a:extLst>
              <a:ext uri="{FF2B5EF4-FFF2-40B4-BE49-F238E27FC236}">
                <a16:creationId xmlns:a16="http://schemas.microsoft.com/office/drawing/2014/main" id="{A155890F-7C74-1CC2-5287-7CE8CE20B0E7}"/>
              </a:ext>
            </a:extLst>
          </p:cNvPr>
          <p:cNvSpPr>
            <a:spLocks noGrp="1"/>
          </p:cNvSpPr>
          <p:nvPr>
            <p:ph idx="1"/>
          </p:nvPr>
        </p:nvSpPr>
        <p:spPr>
          <a:xfrm>
            <a:off x="588265" y="3803441"/>
            <a:ext cx="16764000" cy="2385268"/>
          </a:xfrm>
        </p:spPr>
        <p:txBody>
          <a:bodyPr/>
          <a:lstStyle/>
          <a:p>
            <a:pPr marL="914400" indent="-914400">
              <a:buFont typeface="+mj-lt"/>
              <a:buAutoNum type="arabicPeriod"/>
            </a:pPr>
            <a:r>
              <a:rPr lang="en-US" dirty="0"/>
              <a:t>Diversions under 90-20 Rule  Expires March 31, 2023</a:t>
            </a:r>
          </a:p>
          <a:p>
            <a:pPr marL="914400" indent="-914400">
              <a:buFont typeface="+mj-lt"/>
              <a:buAutoNum type="arabicPeriod"/>
            </a:pPr>
            <a:r>
              <a:rPr lang="en-US" dirty="0"/>
              <a:t>Diversions to prevent flooding at Hwy 59 until May 31, 2023</a:t>
            </a:r>
          </a:p>
          <a:p>
            <a:pPr marL="914400" indent="-914400">
              <a:buFont typeface="+mj-lt"/>
              <a:buAutoNum type="arabicPeriod"/>
            </a:pPr>
            <a:endParaRPr lang="en-US" dirty="0"/>
          </a:p>
        </p:txBody>
      </p:sp>
    </p:spTree>
    <p:extLst>
      <p:ext uri="{BB962C8B-B14F-4D97-AF65-F5344CB8AC3E}">
        <p14:creationId xmlns:p14="http://schemas.microsoft.com/office/powerpoint/2010/main" val="14011692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BE10-EEDA-C3C4-D101-E746412FD32C}"/>
              </a:ext>
            </a:extLst>
          </p:cNvPr>
          <p:cNvSpPr>
            <a:spLocks noGrp="1"/>
          </p:cNvSpPr>
          <p:nvPr>
            <p:ph type="title"/>
          </p:nvPr>
        </p:nvSpPr>
        <p:spPr/>
        <p:txBody>
          <a:bodyPr/>
          <a:lstStyle/>
          <a:p>
            <a:r>
              <a:rPr lang="en-US" dirty="0"/>
              <a:t>90/20 – Method</a:t>
            </a:r>
          </a:p>
        </p:txBody>
      </p:sp>
      <p:pic>
        <p:nvPicPr>
          <p:cNvPr id="5" name="Content Placeholder 4">
            <a:extLst>
              <a:ext uri="{FF2B5EF4-FFF2-40B4-BE49-F238E27FC236}">
                <a16:creationId xmlns:a16="http://schemas.microsoft.com/office/drawing/2014/main" id="{B185E77A-FE37-14BB-6274-6AAB40DB5A78}"/>
              </a:ext>
            </a:extLst>
          </p:cNvPr>
          <p:cNvPicPr>
            <a:picLocks noGrp="1" noChangeAspect="1"/>
          </p:cNvPicPr>
          <p:nvPr>
            <p:ph idx="1"/>
          </p:nvPr>
        </p:nvPicPr>
        <p:blipFill>
          <a:blip r:embed="rId4"/>
          <a:stretch>
            <a:fillRect/>
          </a:stretch>
        </p:blipFill>
        <p:spPr>
          <a:xfrm>
            <a:off x="275208" y="1370184"/>
            <a:ext cx="9429797" cy="8853487"/>
          </a:xfrm>
        </p:spPr>
      </p:pic>
      <p:sp>
        <p:nvSpPr>
          <p:cNvPr id="8" name="TextBox 7">
            <a:extLst>
              <a:ext uri="{FF2B5EF4-FFF2-40B4-BE49-F238E27FC236}">
                <a16:creationId xmlns:a16="http://schemas.microsoft.com/office/drawing/2014/main" id="{5BFE477A-AEE7-E09B-C956-592EA8FC0E53}"/>
              </a:ext>
            </a:extLst>
          </p:cNvPr>
          <p:cNvSpPr txBox="1"/>
          <p:nvPr/>
        </p:nvSpPr>
        <p:spPr>
          <a:xfrm>
            <a:off x="9934368" y="1773201"/>
            <a:ext cx="9144000" cy="2323713"/>
          </a:xfrm>
          <a:prstGeom prst="rect">
            <a:avLst/>
          </a:prstGeom>
          <a:noFill/>
        </p:spPr>
        <p:txBody>
          <a:bodyPr wrap="square">
            <a:spAutoFit/>
          </a:bodyPr>
          <a:lstStyle/>
          <a:p>
            <a:pPr defTabSz="1407388" eaLnBrk="1" hangingPunct="1">
              <a:lnSpc>
                <a:spcPct val="90000"/>
              </a:lnSpc>
              <a:spcBef>
                <a:spcPct val="20000"/>
              </a:spcBef>
            </a:pPr>
            <a:r>
              <a:rPr lang="en-US" sz="5000" dirty="0">
                <a:latin typeface="+mn-lt"/>
              </a:rPr>
              <a:t>Flows above 90</a:t>
            </a:r>
            <a:r>
              <a:rPr lang="en-US" sz="5000" baseline="30000" dirty="0">
                <a:latin typeface="+mn-lt"/>
              </a:rPr>
              <a:t>th</a:t>
            </a:r>
            <a:r>
              <a:rPr lang="en-US" sz="5000" dirty="0">
                <a:latin typeface="+mn-lt"/>
              </a:rPr>
              <a:t> Percentile</a:t>
            </a:r>
          </a:p>
          <a:p>
            <a:pPr defTabSz="1407388" eaLnBrk="1" hangingPunct="1">
              <a:lnSpc>
                <a:spcPct val="90000"/>
              </a:lnSpc>
              <a:spcBef>
                <a:spcPct val="20000"/>
              </a:spcBef>
            </a:pPr>
            <a:r>
              <a:rPr lang="en-US" sz="5000" b="1" i="1" u="sng" dirty="0">
                <a:latin typeface="+mn-lt"/>
              </a:rPr>
              <a:t>Or</a:t>
            </a:r>
            <a:r>
              <a:rPr lang="en-US" sz="5000" dirty="0">
                <a:latin typeface="+mn-lt"/>
              </a:rPr>
              <a:t> 20% of Total Flow from each Creeks…  Whichever is </a:t>
            </a:r>
            <a:r>
              <a:rPr lang="en-US" sz="5000" b="1" i="1" u="sng" dirty="0">
                <a:latin typeface="+mn-lt"/>
              </a:rPr>
              <a:t>Less</a:t>
            </a:r>
          </a:p>
        </p:txBody>
      </p:sp>
      <p:pic>
        <p:nvPicPr>
          <p:cNvPr id="16" name="Picture 15">
            <a:extLst>
              <a:ext uri="{FF2B5EF4-FFF2-40B4-BE49-F238E27FC236}">
                <a16:creationId xmlns:a16="http://schemas.microsoft.com/office/drawing/2014/main" id="{0718EAB6-DFFF-B217-11BD-6A5C2F989358}"/>
              </a:ext>
            </a:extLst>
          </p:cNvPr>
          <p:cNvPicPr>
            <a:picLocks noChangeAspect="1"/>
          </p:cNvPicPr>
          <p:nvPr/>
        </p:nvPicPr>
        <p:blipFill>
          <a:blip r:embed="rId5"/>
          <a:stretch>
            <a:fillRect/>
          </a:stretch>
        </p:blipFill>
        <p:spPr>
          <a:xfrm>
            <a:off x="10530949" y="5538004"/>
            <a:ext cx="6460911" cy="4590140"/>
          </a:xfrm>
          <a:prstGeom prst="rect">
            <a:avLst/>
          </a:prstGeom>
        </p:spPr>
      </p:pic>
      <p:sp>
        <p:nvSpPr>
          <p:cNvPr id="17" name="Content Placeholder 2">
            <a:extLst>
              <a:ext uri="{FF2B5EF4-FFF2-40B4-BE49-F238E27FC236}">
                <a16:creationId xmlns:a16="http://schemas.microsoft.com/office/drawing/2014/main" id="{C0F5B035-1235-69F0-1CE4-E4303824675E}"/>
              </a:ext>
            </a:extLst>
          </p:cNvPr>
          <p:cNvSpPr txBox="1">
            <a:spLocks/>
          </p:cNvSpPr>
          <p:nvPr/>
        </p:nvSpPr>
        <p:spPr>
          <a:xfrm>
            <a:off x="10530949" y="4788815"/>
            <a:ext cx="7591633" cy="692497"/>
          </a:xfrm>
          <a:prstGeom prst="rect">
            <a:avLst/>
          </a:prstGeom>
        </p:spPr>
        <p:txBody>
          <a:bodyPr vert="horz" wrap="square" lIns="0" tIns="0" rIns="0" bIns="0" rtlCol="0">
            <a:spAutoFit/>
          </a:bodyPr>
          <a:lstStyle>
            <a:lvl1pPr marL="610870" indent="-610870" algn="l" defTabSz="1407388" rtl="0" eaLnBrk="1" latinLnBrk="0" hangingPunct="1">
              <a:lnSpc>
                <a:spcPct val="90000"/>
              </a:lnSpc>
              <a:spcBef>
                <a:spcPct val="20000"/>
              </a:spcBef>
              <a:buFontTx/>
              <a:buBlip>
                <a:blip r:embed="rId6"/>
              </a:buBlip>
              <a:defRPr sz="5000" kern="1200">
                <a:solidFill>
                  <a:schemeClr val="tx1"/>
                </a:solidFill>
                <a:latin typeface="+mn-lt"/>
                <a:ea typeface="+mn-ea"/>
                <a:cs typeface="+mn-cs"/>
              </a:defRPr>
            </a:lvl1pPr>
            <a:lvl2pPr marL="1407444" indent="-610870" algn="l" defTabSz="1407388" rtl="0" eaLnBrk="1" latinLnBrk="0" hangingPunct="1">
              <a:lnSpc>
                <a:spcPct val="90000"/>
              </a:lnSpc>
              <a:spcBef>
                <a:spcPct val="20000"/>
              </a:spcBef>
              <a:buFontTx/>
              <a:buBlip>
                <a:blip r:embed="rId7"/>
              </a:buBlip>
              <a:defRPr sz="4400" kern="1200">
                <a:solidFill>
                  <a:schemeClr val="tx1"/>
                </a:solidFill>
                <a:latin typeface="+mn-lt"/>
                <a:ea typeface="+mn-ea"/>
                <a:cs typeface="+mn-cs"/>
              </a:defRPr>
            </a:lvl2pPr>
            <a:lvl3pPr marL="1937680" indent="-530236" algn="l" defTabSz="1407388" rtl="0" eaLnBrk="1" latinLnBrk="0" hangingPunct="1">
              <a:lnSpc>
                <a:spcPct val="90000"/>
              </a:lnSpc>
              <a:spcBef>
                <a:spcPct val="20000"/>
              </a:spcBef>
              <a:buFontTx/>
              <a:buBlip>
                <a:blip r:embed="rId7"/>
              </a:buBlip>
              <a:defRPr sz="3600" kern="1200">
                <a:solidFill>
                  <a:schemeClr val="tx1"/>
                </a:solidFill>
                <a:latin typeface="+mn-lt"/>
                <a:ea typeface="+mn-ea"/>
                <a:cs typeface="+mn-cs"/>
              </a:defRPr>
            </a:lvl3pPr>
            <a:lvl4pPr marL="2470360" indent="-532678" algn="l" defTabSz="1407388" rtl="0" eaLnBrk="1" latinLnBrk="0" hangingPunct="1">
              <a:lnSpc>
                <a:spcPct val="90000"/>
              </a:lnSpc>
              <a:spcBef>
                <a:spcPct val="20000"/>
              </a:spcBef>
              <a:buFontTx/>
              <a:buBlip>
                <a:blip r:embed="rId7"/>
              </a:buBlip>
              <a:defRPr sz="3600" kern="1200">
                <a:solidFill>
                  <a:schemeClr val="tx1"/>
                </a:solidFill>
                <a:latin typeface="+mn-lt"/>
                <a:ea typeface="+mn-ea"/>
                <a:cs typeface="+mn-cs"/>
              </a:defRPr>
            </a:lvl4pPr>
            <a:lvl5pPr marL="2988376" indent="-518018" algn="l" defTabSz="1407388" rtl="0" eaLnBrk="1" latinLnBrk="0" hangingPunct="1">
              <a:lnSpc>
                <a:spcPct val="90000"/>
              </a:lnSpc>
              <a:spcBef>
                <a:spcPct val="20000"/>
              </a:spcBef>
              <a:buFontTx/>
              <a:buBlip>
                <a:blip r:embed="rId7"/>
              </a:buBlip>
              <a:defRPr sz="3600" kern="1200">
                <a:solidFill>
                  <a:schemeClr val="tx1"/>
                </a:solidFill>
                <a:latin typeface="+mn-lt"/>
                <a:ea typeface="+mn-ea"/>
                <a:cs typeface="+mn-cs"/>
              </a:defRPr>
            </a:lvl5pPr>
            <a:lvl6pPr marL="3870316"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574012"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277706"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981400"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9pPr>
          </a:lstStyle>
          <a:p>
            <a:pPr fontAlgn="auto">
              <a:spcAft>
                <a:spcPts val="0"/>
              </a:spcAft>
            </a:pPr>
            <a:r>
              <a:rPr lang="en-US" dirty="0"/>
              <a:t>Sample:</a:t>
            </a:r>
          </a:p>
        </p:txBody>
      </p:sp>
    </p:spTree>
    <p:extLst>
      <p:ext uri="{BB962C8B-B14F-4D97-AF65-F5344CB8AC3E}">
        <p14:creationId xmlns:p14="http://schemas.microsoft.com/office/powerpoint/2010/main" val="424967149"/>
      </p:ext>
    </p:extLst>
  </p:cSld>
  <p:clrMapOvr>
    <a:overrideClrMapping bg1="dk1" tx1="lt1" bg2="dk2" tx2="lt2" accent1="accent1" accent2="accent2" accent3="accent3" accent4="accent4" accent5="accent5" accent6="accent6" hlink="hlink" folHlink="folHlink"/>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BE088-F7C8-BFD0-8C52-A4C2854EBF9B}"/>
              </a:ext>
            </a:extLst>
          </p:cNvPr>
          <p:cNvSpPr>
            <a:spLocks noGrp="1"/>
          </p:cNvSpPr>
          <p:nvPr>
            <p:ph type="title"/>
          </p:nvPr>
        </p:nvSpPr>
        <p:spPr/>
        <p:txBody>
          <a:bodyPr/>
          <a:lstStyle/>
          <a:p>
            <a:r>
              <a:rPr lang="en-US" dirty="0"/>
              <a:t>Alternative Trigger Point</a:t>
            </a:r>
          </a:p>
        </p:txBody>
      </p:sp>
      <p:sp>
        <p:nvSpPr>
          <p:cNvPr id="3" name="Content Placeholder 2">
            <a:extLst>
              <a:ext uri="{FF2B5EF4-FFF2-40B4-BE49-F238E27FC236}">
                <a16:creationId xmlns:a16="http://schemas.microsoft.com/office/drawing/2014/main" id="{D41FF52D-8AF1-D0FD-C81B-522FA347B123}"/>
              </a:ext>
            </a:extLst>
          </p:cNvPr>
          <p:cNvSpPr>
            <a:spLocks noGrp="1"/>
          </p:cNvSpPr>
          <p:nvPr>
            <p:ph idx="1"/>
          </p:nvPr>
        </p:nvSpPr>
        <p:spPr>
          <a:xfrm>
            <a:off x="762001" y="1789725"/>
            <a:ext cx="16764000" cy="1538883"/>
          </a:xfrm>
        </p:spPr>
        <p:txBody>
          <a:bodyPr/>
          <a:lstStyle/>
          <a:p>
            <a:r>
              <a:rPr lang="en-US" dirty="0"/>
              <a:t>CA H-59 Flooding </a:t>
            </a:r>
          </a:p>
          <a:p>
            <a:r>
              <a:rPr lang="en-US" dirty="0"/>
              <a:t>Closed for 29 days in Jan 2023</a:t>
            </a:r>
          </a:p>
        </p:txBody>
      </p:sp>
      <p:pic>
        <p:nvPicPr>
          <p:cNvPr id="5" name="Picture 4" descr="Graphical user interface, website&#10;&#10;Description automatically generated">
            <a:extLst>
              <a:ext uri="{FF2B5EF4-FFF2-40B4-BE49-F238E27FC236}">
                <a16:creationId xmlns:a16="http://schemas.microsoft.com/office/drawing/2014/main" id="{71FCE954-134D-135E-ABD8-CCD2F848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2406" y="53820"/>
            <a:ext cx="5847663" cy="6158069"/>
          </a:xfrm>
          <a:prstGeom prst="rect">
            <a:avLst/>
          </a:prstGeom>
        </p:spPr>
      </p:pic>
      <p:pic>
        <p:nvPicPr>
          <p:cNvPr id="7" name="Picture 6" descr="A picture containing text, outdoor, person, orange&#10;&#10;Description automatically generated">
            <a:extLst>
              <a:ext uri="{FF2B5EF4-FFF2-40B4-BE49-F238E27FC236}">
                <a16:creationId xmlns:a16="http://schemas.microsoft.com/office/drawing/2014/main" id="{BDA0D57E-710A-99FE-F233-1B1C8057F7C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31770" y="5457273"/>
            <a:ext cx="6241321" cy="4671465"/>
          </a:xfrm>
          <a:prstGeom prst="rect">
            <a:avLst/>
          </a:prstGeom>
        </p:spPr>
      </p:pic>
      <p:pic>
        <p:nvPicPr>
          <p:cNvPr id="9" name="Picture 8" descr="A screenshot of a video game&#10;&#10;Description automatically generated with low confidence">
            <a:extLst>
              <a:ext uri="{FF2B5EF4-FFF2-40B4-BE49-F238E27FC236}">
                <a16:creationId xmlns:a16="http://schemas.microsoft.com/office/drawing/2014/main" id="{3A6A1955-2FB5-655B-BD12-6D713C3ED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85303"/>
            <a:ext cx="9690345" cy="6301697"/>
          </a:xfrm>
          <a:prstGeom prst="rect">
            <a:avLst/>
          </a:prstGeom>
        </p:spPr>
      </p:pic>
    </p:spTree>
    <p:extLst>
      <p:ext uri="{BB962C8B-B14F-4D97-AF65-F5344CB8AC3E}">
        <p14:creationId xmlns:p14="http://schemas.microsoft.com/office/powerpoint/2010/main" val="2642024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0943-FAF9-CE59-C063-026A43E86F45}"/>
              </a:ext>
            </a:extLst>
          </p:cNvPr>
          <p:cNvSpPr>
            <a:spLocks noGrp="1"/>
          </p:cNvSpPr>
          <p:nvPr>
            <p:ph type="title"/>
          </p:nvPr>
        </p:nvSpPr>
        <p:spPr/>
        <p:txBody>
          <a:bodyPr/>
          <a:lstStyle/>
          <a:p>
            <a:r>
              <a:rPr lang="en-US" dirty="0"/>
              <a:t>Mariposa Creek – January Flooding</a:t>
            </a:r>
          </a:p>
        </p:txBody>
      </p:sp>
      <p:pic>
        <p:nvPicPr>
          <p:cNvPr id="5" name="Content Placeholder 4">
            <a:extLst>
              <a:ext uri="{FF2B5EF4-FFF2-40B4-BE49-F238E27FC236}">
                <a16:creationId xmlns:a16="http://schemas.microsoft.com/office/drawing/2014/main" id="{7EB37E02-6F52-1418-E7F6-66C848B00FDA}"/>
              </a:ext>
            </a:extLst>
          </p:cNvPr>
          <p:cNvPicPr>
            <a:picLocks noGrp="1" noChangeAspect="1"/>
          </p:cNvPicPr>
          <p:nvPr>
            <p:ph idx="1"/>
          </p:nvPr>
        </p:nvPicPr>
        <p:blipFill>
          <a:blip r:embed="rId2"/>
          <a:stretch>
            <a:fillRect/>
          </a:stretch>
        </p:blipFill>
        <p:spPr>
          <a:xfrm>
            <a:off x="0" y="1510861"/>
            <a:ext cx="18309917" cy="8571528"/>
          </a:xfrm>
        </p:spPr>
      </p:pic>
    </p:spTree>
    <p:extLst>
      <p:ext uri="{BB962C8B-B14F-4D97-AF65-F5344CB8AC3E}">
        <p14:creationId xmlns:p14="http://schemas.microsoft.com/office/powerpoint/2010/main" val="398325699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5F0C-823F-0837-B0CA-3D7862B66091}"/>
              </a:ext>
            </a:extLst>
          </p:cNvPr>
          <p:cNvSpPr>
            <a:spLocks noGrp="1"/>
          </p:cNvSpPr>
          <p:nvPr>
            <p:ph type="title"/>
          </p:nvPr>
        </p:nvSpPr>
        <p:spPr/>
        <p:txBody>
          <a:bodyPr/>
          <a:lstStyle/>
          <a:p>
            <a:r>
              <a:rPr lang="en-US" dirty="0"/>
              <a:t>Draft Operation Plan</a:t>
            </a:r>
          </a:p>
        </p:txBody>
      </p:sp>
      <p:sp>
        <p:nvSpPr>
          <p:cNvPr id="3" name="Content Placeholder 2">
            <a:extLst>
              <a:ext uri="{FF2B5EF4-FFF2-40B4-BE49-F238E27FC236}">
                <a16:creationId xmlns:a16="http://schemas.microsoft.com/office/drawing/2014/main" id="{94457315-26B7-B31E-9958-1A9DB202EC1E}"/>
              </a:ext>
            </a:extLst>
          </p:cNvPr>
          <p:cNvSpPr>
            <a:spLocks noGrp="1"/>
          </p:cNvSpPr>
          <p:nvPr>
            <p:ph idx="1"/>
          </p:nvPr>
        </p:nvSpPr>
        <p:spPr>
          <a:xfrm>
            <a:off x="762000" y="2119317"/>
            <a:ext cx="16764000" cy="2283702"/>
          </a:xfrm>
        </p:spPr>
        <p:txBody>
          <a:bodyPr/>
          <a:lstStyle/>
          <a:p>
            <a:r>
              <a:rPr lang="en-US" dirty="0"/>
              <a:t>Forecaster (MID) </a:t>
            </a:r>
          </a:p>
          <a:p>
            <a:pPr lvl="1"/>
            <a:r>
              <a:rPr lang="en-US" dirty="0"/>
              <a:t>Keeps group informed on potential </a:t>
            </a:r>
            <a:r>
              <a:rPr lang="en-US" dirty="0" err="1"/>
              <a:t>FloodMar</a:t>
            </a:r>
            <a:r>
              <a:rPr lang="en-US" dirty="0"/>
              <a:t> eligible flows.</a:t>
            </a:r>
          </a:p>
          <a:p>
            <a:pPr marL="0" indent="0">
              <a:buNone/>
            </a:pPr>
            <a:endParaRPr lang="en-US" dirty="0"/>
          </a:p>
        </p:txBody>
      </p:sp>
      <p:pic>
        <p:nvPicPr>
          <p:cNvPr id="5" name="Picture 4">
            <a:extLst>
              <a:ext uri="{FF2B5EF4-FFF2-40B4-BE49-F238E27FC236}">
                <a16:creationId xmlns:a16="http://schemas.microsoft.com/office/drawing/2014/main" id="{B57B889A-C5F9-DAF9-9954-97C714C88F0D}"/>
              </a:ext>
            </a:extLst>
          </p:cNvPr>
          <p:cNvPicPr>
            <a:picLocks noChangeAspect="1"/>
          </p:cNvPicPr>
          <p:nvPr/>
        </p:nvPicPr>
        <p:blipFill>
          <a:blip r:embed="rId2"/>
          <a:stretch>
            <a:fillRect/>
          </a:stretch>
        </p:blipFill>
        <p:spPr>
          <a:xfrm>
            <a:off x="4301087" y="3684635"/>
            <a:ext cx="9685826" cy="5929020"/>
          </a:xfrm>
          <a:prstGeom prst="rect">
            <a:avLst/>
          </a:prstGeom>
        </p:spPr>
      </p:pic>
    </p:spTree>
    <p:extLst>
      <p:ext uri="{BB962C8B-B14F-4D97-AF65-F5344CB8AC3E}">
        <p14:creationId xmlns:p14="http://schemas.microsoft.com/office/powerpoint/2010/main" val="412970324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5F0C-823F-0837-B0CA-3D7862B66091}"/>
              </a:ext>
            </a:extLst>
          </p:cNvPr>
          <p:cNvSpPr>
            <a:spLocks noGrp="1"/>
          </p:cNvSpPr>
          <p:nvPr>
            <p:ph type="title"/>
          </p:nvPr>
        </p:nvSpPr>
        <p:spPr/>
        <p:txBody>
          <a:bodyPr/>
          <a:lstStyle/>
          <a:p>
            <a:r>
              <a:rPr lang="en-US" dirty="0"/>
              <a:t>Draft Operation Plan</a:t>
            </a:r>
          </a:p>
        </p:txBody>
      </p:sp>
      <p:sp>
        <p:nvSpPr>
          <p:cNvPr id="3" name="Content Placeholder 2">
            <a:extLst>
              <a:ext uri="{FF2B5EF4-FFF2-40B4-BE49-F238E27FC236}">
                <a16:creationId xmlns:a16="http://schemas.microsoft.com/office/drawing/2014/main" id="{94457315-26B7-B31E-9958-1A9DB202EC1E}"/>
              </a:ext>
            </a:extLst>
          </p:cNvPr>
          <p:cNvSpPr>
            <a:spLocks noGrp="1"/>
          </p:cNvSpPr>
          <p:nvPr>
            <p:ph idx="1"/>
          </p:nvPr>
        </p:nvSpPr>
        <p:spPr>
          <a:xfrm>
            <a:off x="762000" y="2119317"/>
            <a:ext cx="16764000" cy="5973943"/>
          </a:xfrm>
        </p:spPr>
        <p:txBody>
          <a:bodyPr/>
          <a:lstStyle/>
          <a:p>
            <a:r>
              <a:rPr lang="en-US" dirty="0"/>
              <a:t>Coordinator </a:t>
            </a:r>
          </a:p>
          <a:p>
            <a:pPr lvl="1"/>
            <a:r>
              <a:rPr lang="en-US" dirty="0"/>
              <a:t>Reaches out &amp; coordinate with Growers for diversion staging.</a:t>
            </a:r>
          </a:p>
          <a:p>
            <a:pPr lvl="1"/>
            <a:r>
              <a:rPr lang="en-US" dirty="0"/>
              <a:t>Collects diversion data and Submit reports to SWCRB</a:t>
            </a:r>
          </a:p>
          <a:p>
            <a:pPr marL="0" indent="0">
              <a:buNone/>
            </a:pPr>
            <a:endParaRPr lang="en-US" dirty="0"/>
          </a:p>
          <a:p>
            <a:r>
              <a:rPr lang="en-US" dirty="0"/>
              <a:t>Growers  </a:t>
            </a:r>
          </a:p>
          <a:p>
            <a:pPr lvl="1"/>
            <a:r>
              <a:rPr lang="en-US" dirty="0"/>
              <a:t>Maintains contact with Coordinator </a:t>
            </a:r>
          </a:p>
          <a:p>
            <a:pPr lvl="1"/>
            <a:r>
              <a:rPr lang="en-US" dirty="0"/>
              <a:t>Stages diversion points and Divert Flood-MAR water following all rules &amp; regs. </a:t>
            </a:r>
          </a:p>
        </p:txBody>
      </p:sp>
    </p:spTree>
    <p:extLst>
      <p:ext uri="{BB962C8B-B14F-4D97-AF65-F5344CB8AC3E}">
        <p14:creationId xmlns:p14="http://schemas.microsoft.com/office/powerpoint/2010/main" val="424105815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B526-6FCF-FA92-F0D1-F06055377C11}"/>
              </a:ext>
            </a:extLst>
          </p:cNvPr>
          <p:cNvSpPr>
            <a:spLocks noGrp="1"/>
          </p:cNvSpPr>
          <p:nvPr>
            <p:ph type="title"/>
          </p:nvPr>
        </p:nvSpPr>
        <p:spPr/>
        <p:txBody>
          <a:bodyPr/>
          <a:lstStyle/>
          <a:p>
            <a:r>
              <a:rPr lang="en-US" dirty="0"/>
              <a:t>Take Away</a:t>
            </a:r>
          </a:p>
        </p:txBody>
      </p:sp>
      <p:sp>
        <p:nvSpPr>
          <p:cNvPr id="3" name="Content Placeholder 2">
            <a:extLst>
              <a:ext uri="{FF2B5EF4-FFF2-40B4-BE49-F238E27FC236}">
                <a16:creationId xmlns:a16="http://schemas.microsoft.com/office/drawing/2014/main" id="{6B9DC9A3-C3EB-9FEF-25CF-9077672F5E4E}"/>
              </a:ext>
            </a:extLst>
          </p:cNvPr>
          <p:cNvSpPr>
            <a:spLocks noGrp="1"/>
          </p:cNvSpPr>
          <p:nvPr>
            <p:ph idx="1"/>
          </p:nvPr>
        </p:nvSpPr>
        <p:spPr>
          <a:xfrm>
            <a:off x="762000" y="2119317"/>
            <a:ext cx="16764000" cy="4308872"/>
          </a:xfrm>
        </p:spPr>
        <p:txBody>
          <a:bodyPr/>
          <a:lstStyle/>
          <a:p>
            <a:r>
              <a:rPr lang="en-US" dirty="0"/>
              <a:t>Flood-MAR would have been robust this year if major state reservoirs had a higher carry over similar to 1997, 2010, and 2016. Diversions would have lasted between one and two months, with the maximum available diversion capacity.</a:t>
            </a:r>
          </a:p>
          <a:p>
            <a:r>
              <a:rPr lang="en-US" u="sng" dirty="0"/>
              <a:t>The winners are entities that are prepared to divert and recharge during wet events.</a:t>
            </a:r>
          </a:p>
        </p:txBody>
      </p:sp>
    </p:spTree>
    <p:extLst>
      <p:ext uri="{BB962C8B-B14F-4D97-AF65-F5344CB8AC3E}">
        <p14:creationId xmlns:p14="http://schemas.microsoft.com/office/powerpoint/2010/main" val="207647207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F572-582B-C7CE-DFE8-3C301206F2EE}"/>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72E245F0-6163-8ED3-F46C-57F262924A8B}"/>
              </a:ext>
            </a:extLst>
          </p:cNvPr>
          <p:cNvSpPr>
            <a:spLocks noGrp="1"/>
          </p:cNvSpPr>
          <p:nvPr>
            <p:ph idx="1"/>
          </p:nvPr>
        </p:nvSpPr>
        <p:spPr>
          <a:xfrm>
            <a:off x="762000" y="2119317"/>
            <a:ext cx="16764000" cy="10101227"/>
          </a:xfrm>
        </p:spPr>
        <p:txBody>
          <a:bodyPr/>
          <a:lstStyle/>
          <a:p>
            <a:r>
              <a:rPr lang="en-US" dirty="0"/>
              <a:t>The permit was meant as a proof of concept</a:t>
            </a:r>
          </a:p>
          <a:p>
            <a:r>
              <a:rPr lang="en-US" dirty="0"/>
              <a:t>Many requirements and limitations set by SWRCB and CDFW were reduced, still more work is needed. </a:t>
            </a:r>
          </a:p>
          <a:p>
            <a:r>
              <a:rPr lang="en-US" dirty="0"/>
              <a:t>The existing permit could be used as a template </a:t>
            </a:r>
          </a:p>
          <a:p>
            <a:r>
              <a:rPr lang="en-US" dirty="0"/>
              <a:t>Many challenges still exist:</a:t>
            </a:r>
          </a:p>
          <a:p>
            <a:pPr lvl="1"/>
            <a:r>
              <a:rPr lang="en-US" dirty="0"/>
              <a:t>SWD letter of concern to SWRCB</a:t>
            </a:r>
          </a:p>
          <a:p>
            <a:pPr lvl="1"/>
            <a:r>
              <a:rPr lang="en-US" dirty="0"/>
              <a:t>Concurrence from Merced County Corroborating MID’s observed flooding at Hwy 59 at 850 </a:t>
            </a:r>
            <a:r>
              <a:rPr lang="en-US" dirty="0" err="1"/>
              <a:t>cfs</a:t>
            </a:r>
            <a:r>
              <a:rPr lang="en-US" dirty="0"/>
              <a:t> </a:t>
            </a:r>
          </a:p>
          <a:p>
            <a:r>
              <a:rPr lang="en-US" dirty="0"/>
              <a:t>Thresholds for diversion are high and most likely will only happen in wet years</a:t>
            </a:r>
          </a:p>
          <a:p>
            <a:endParaRPr lang="en-US" dirty="0"/>
          </a:p>
          <a:p>
            <a:endParaRPr lang="en-US" dirty="0"/>
          </a:p>
          <a:p>
            <a:endParaRPr lang="en-US" dirty="0"/>
          </a:p>
        </p:txBody>
      </p:sp>
    </p:spTree>
    <p:extLst>
      <p:ext uri="{BB962C8B-B14F-4D97-AF65-F5344CB8AC3E}">
        <p14:creationId xmlns:p14="http://schemas.microsoft.com/office/powerpoint/2010/main" val="396369564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E709-4AE4-42CF-8CC0-18F7A23A6AF8}"/>
              </a:ext>
            </a:extLst>
          </p:cNvPr>
          <p:cNvSpPr>
            <a:spLocks noGrp="1"/>
          </p:cNvSpPr>
          <p:nvPr>
            <p:ph type="ctrTitle"/>
          </p:nvPr>
        </p:nvSpPr>
        <p:spPr>
          <a:xfrm>
            <a:off x="697707" y="370394"/>
            <a:ext cx="16904493" cy="798585"/>
          </a:xfrm>
        </p:spPr>
        <p:txBody>
          <a:bodyPr/>
          <a:lstStyle/>
          <a:p>
            <a:r>
              <a:rPr lang="en-US" dirty="0"/>
              <a:t>Merced Groundwater Basin – Local Management</a:t>
            </a:r>
          </a:p>
        </p:txBody>
      </p:sp>
      <p:pic>
        <p:nvPicPr>
          <p:cNvPr id="5" name="Content Placeholder 4"/>
          <p:cNvPicPr>
            <a:picLocks noGrp="1" noChangeAspect="1"/>
          </p:cNvPicPr>
          <p:nvPr>
            <p:ph sz="quarter" idx="11"/>
          </p:nvPr>
        </p:nvPicPr>
        <p:blipFill rotWithShape="1">
          <a:blip r:embed="rId3"/>
          <a:srcRect r="19322"/>
          <a:stretch/>
        </p:blipFill>
        <p:spPr>
          <a:xfrm>
            <a:off x="507835" y="1338930"/>
            <a:ext cx="6789436" cy="6267884"/>
          </a:xfrm>
          <a:prstGeom prst="rect">
            <a:avLst/>
          </a:prstGeom>
        </p:spPr>
      </p:pic>
      <p:pic>
        <p:nvPicPr>
          <p:cNvPr id="6" name="Picture 5"/>
          <p:cNvPicPr>
            <a:picLocks noChangeAspect="1"/>
          </p:cNvPicPr>
          <p:nvPr/>
        </p:nvPicPr>
        <p:blipFill>
          <a:blip r:embed="rId4"/>
          <a:stretch>
            <a:fillRect/>
          </a:stretch>
        </p:blipFill>
        <p:spPr>
          <a:xfrm>
            <a:off x="8868643" y="2847463"/>
            <a:ext cx="9294668" cy="6153711"/>
          </a:xfrm>
          <a:prstGeom prst="rect">
            <a:avLst/>
          </a:prstGeom>
        </p:spPr>
      </p:pic>
      <p:sp>
        <p:nvSpPr>
          <p:cNvPr id="7" name="TextBox 6"/>
          <p:cNvSpPr txBox="1"/>
          <p:nvPr/>
        </p:nvSpPr>
        <p:spPr>
          <a:xfrm>
            <a:off x="507835" y="8453193"/>
            <a:ext cx="12880651" cy="1631216"/>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en-US" sz="2000" dirty="0">
                <a:solidFill>
                  <a:srgbClr val="001A33"/>
                </a:solidFill>
                <a:latin typeface="Calibri" panose="020F0502020204030204" pitchFamily="34" charset="0"/>
                <a:cs typeface="Calibri" panose="020F0502020204030204" pitchFamily="34" charset="0"/>
              </a:rPr>
              <a:t>Merced Subbasin is Critically </a:t>
            </a:r>
            <a:r>
              <a:rPr lang="en-US" sz="2000" dirty="0" err="1">
                <a:solidFill>
                  <a:srgbClr val="001A33"/>
                </a:solidFill>
                <a:latin typeface="Calibri" panose="020F0502020204030204" pitchFamily="34" charset="0"/>
                <a:cs typeface="Calibri" panose="020F0502020204030204" pitchFamily="34" charset="0"/>
              </a:rPr>
              <a:t>Overdrafted</a:t>
            </a:r>
            <a:r>
              <a:rPr lang="en-US" sz="2000" dirty="0">
                <a:solidFill>
                  <a:srgbClr val="001A33"/>
                </a:solidFill>
                <a:latin typeface="Calibri" panose="020F0502020204030204" pitchFamily="34" charset="0"/>
                <a:cs typeface="Calibri" panose="020F0502020204030204" pitchFamily="34" charset="0"/>
              </a:rPr>
              <a:t> (262 TAF in WY 2022, Avg. 192 TAF between 2006-2015)</a:t>
            </a:r>
          </a:p>
          <a:p>
            <a:pPr marL="285750" indent="-285750">
              <a:buFont typeface="Arial" panose="020B0604020202020204" pitchFamily="34" charset="0"/>
              <a:buChar char="•"/>
            </a:pPr>
            <a:r>
              <a:rPr lang="en-US" sz="2000" dirty="0">
                <a:solidFill>
                  <a:srgbClr val="001A33"/>
                </a:solidFill>
                <a:latin typeface="Calibri" panose="020F0502020204030204" pitchFamily="34" charset="0"/>
                <a:cs typeface="Calibri" panose="020F0502020204030204" pitchFamily="34" charset="0"/>
              </a:rPr>
              <a:t>Three (3) GSAs, collaborated on the development of one (1) Groundwater Sustainability Plan</a:t>
            </a:r>
          </a:p>
          <a:p>
            <a:pPr marL="285750" indent="-285750">
              <a:buFont typeface="Arial" panose="020B0604020202020204" pitchFamily="34" charset="0"/>
              <a:buChar char="•"/>
            </a:pPr>
            <a:r>
              <a:rPr lang="en-US" sz="2000" dirty="0">
                <a:solidFill>
                  <a:srgbClr val="001A33"/>
                </a:solidFill>
                <a:latin typeface="Calibri" panose="020F0502020204030204" pitchFamily="34" charset="0"/>
                <a:cs typeface="Calibri" panose="020F0502020204030204" pitchFamily="34" charset="0"/>
              </a:rPr>
              <a:t>Merced Irrigation District one of the seven member agencies within the Merced Irrigation-Urban Groundwater Sustainability Agency (MIUGSA)</a:t>
            </a:r>
          </a:p>
          <a:p>
            <a:pPr marL="1102172" lvl="1" indent="-285750">
              <a:buFont typeface="Arial" panose="020B0604020202020204" pitchFamily="34" charset="0"/>
              <a:buChar char="•"/>
            </a:pPr>
            <a:r>
              <a:rPr lang="en-US" sz="2000" dirty="0">
                <a:solidFill>
                  <a:srgbClr val="001A33"/>
                </a:solidFill>
                <a:latin typeface="Calibri" panose="020F0502020204030204" pitchFamily="34" charset="0"/>
                <a:cs typeface="Calibri" panose="020F0502020204030204" pitchFamily="34" charset="0"/>
              </a:rPr>
              <a:t>Almost all the urban/municipal water providers and users are within MIUGSA</a:t>
            </a:r>
          </a:p>
        </p:txBody>
      </p:sp>
      <p:sp>
        <p:nvSpPr>
          <p:cNvPr id="9" name="TextBox 8"/>
          <p:cNvSpPr txBox="1"/>
          <p:nvPr/>
        </p:nvSpPr>
        <p:spPr>
          <a:xfrm>
            <a:off x="8636275" y="3697830"/>
            <a:ext cx="2470996" cy="646331"/>
          </a:xfrm>
          <a:prstGeom prst="rect">
            <a:avLst/>
          </a:prstGeom>
          <a:solidFill>
            <a:srgbClr val="276DAA"/>
          </a:solidFill>
          <a:ln>
            <a:solidFill>
              <a:schemeClr val="tx1"/>
            </a:solidFill>
          </a:ln>
        </p:spPr>
        <p:txBody>
          <a:bodyPr wrap="square" rtlCol="0">
            <a:spAutoFit/>
          </a:bodyPr>
          <a:lstStyle>
            <a:defPPr>
              <a:defRPr lang="en-US"/>
            </a:defPPr>
            <a:lvl1pPr>
              <a:defRPr>
                <a:solidFill>
                  <a:schemeClr val="bg1"/>
                </a:solidFill>
              </a:defRPr>
            </a:lvl1pPr>
            <a:lvl2pPr lvl="1">
              <a:defRPr>
                <a:solidFill>
                  <a:schemeClr val="bg1"/>
                </a:solidFill>
              </a:defRPr>
            </a:lvl2pPr>
          </a:lstStyle>
          <a:p>
            <a:r>
              <a:rPr lang="en-US" dirty="0">
                <a:solidFill>
                  <a:schemeClr val="tx1"/>
                </a:solidFill>
                <a:latin typeface="Calibri" panose="020F0502020204030204" pitchFamily="34" charset="0"/>
                <a:cs typeface="Calibri" panose="020F0502020204030204" pitchFamily="34" charset="0"/>
              </a:rPr>
              <a:t>160,000 Gross Acres </a:t>
            </a:r>
          </a:p>
          <a:p>
            <a:r>
              <a:rPr lang="en-US" dirty="0">
                <a:solidFill>
                  <a:schemeClr val="tx1"/>
                </a:solidFill>
                <a:latin typeface="Calibri" panose="020F0502020204030204" pitchFamily="34" charset="0"/>
                <a:cs typeface="Calibri" panose="020F0502020204030204" pitchFamily="34" charset="0"/>
              </a:rPr>
              <a:t>130,000 Irrigated Acres</a:t>
            </a:r>
          </a:p>
        </p:txBody>
      </p:sp>
      <p:sp>
        <p:nvSpPr>
          <p:cNvPr id="10" name="TextBox 9"/>
          <p:cNvSpPr txBox="1"/>
          <p:nvPr/>
        </p:nvSpPr>
        <p:spPr>
          <a:xfrm>
            <a:off x="14275712" y="2937713"/>
            <a:ext cx="3605855" cy="646331"/>
          </a:xfrm>
          <a:prstGeom prst="rect">
            <a:avLst/>
          </a:prstGeom>
          <a:solidFill>
            <a:srgbClr val="73B372"/>
          </a:solidFill>
          <a:ln>
            <a:solidFill>
              <a:schemeClr val="tx1"/>
            </a:solidFill>
          </a:ln>
        </p:spPr>
        <p:txBody>
          <a:bodyPr wrap="square" rtlCol="0">
            <a:spAutoFit/>
          </a:bodyPr>
          <a:lstStyle/>
          <a:p>
            <a:r>
              <a:rPr lang="en-US" dirty="0">
                <a:latin typeface="Calibri" panose="020F0502020204030204" pitchFamily="34" charset="0"/>
                <a:cs typeface="Calibri" panose="020F0502020204030204" pitchFamily="34" charset="0"/>
              </a:rPr>
              <a:t>337,000 Gross Acres</a:t>
            </a:r>
          </a:p>
          <a:p>
            <a:r>
              <a:rPr lang="en-US" dirty="0">
                <a:latin typeface="Calibri" panose="020F0502020204030204" pitchFamily="34" charset="0"/>
                <a:cs typeface="Calibri" panose="020F0502020204030204" pitchFamily="34" charset="0"/>
              </a:rPr>
              <a:t>170,000 Irrigated Acres </a:t>
            </a:r>
          </a:p>
        </p:txBody>
      </p:sp>
    </p:spTree>
    <p:extLst>
      <p:ext uri="{BB962C8B-B14F-4D97-AF65-F5344CB8AC3E}">
        <p14:creationId xmlns:p14="http://schemas.microsoft.com/office/powerpoint/2010/main" val="390344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4685A8-C38E-4424-7163-0898D304DC78}"/>
              </a:ext>
            </a:extLst>
          </p:cNvPr>
          <p:cNvSpPr txBox="1">
            <a:spLocks noGrp="1"/>
          </p:cNvSpPr>
          <p:nvPr>
            <p:ph type="title"/>
          </p:nvPr>
        </p:nvSpPr>
        <p:spPr>
          <a:xfrm>
            <a:off x="762000" y="346075"/>
            <a:ext cx="14208125" cy="2049792"/>
          </a:xfrm>
          <a:prstGeom prst="rect">
            <a:avLst/>
          </a:prstGeom>
        </p:spPr>
        <p:txBody>
          <a:bodyPr vert="horz" wrap="square" lIns="0" tIns="0" rIns="0" bIns="0" rtlCol="0" anchor="t">
            <a:spAutoFit/>
          </a:bodyPr>
          <a:lstStyle>
            <a:lvl1pPr algn="l" defTabSz="1407388" rtl="0" eaLnBrk="1" latinLnBrk="0" hangingPunct="1">
              <a:lnSpc>
                <a:spcPct val="90000"/>
              </a:lnSpc>
              <a:spcBef>
                <a:spcPct val="0"/>
              </a:spcBef>
              <a:buNone/>
              <a:defRPr lang="en-US" sz="7400" b="0" kern="1200" cap="none" spc="-23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pPr fontAlgn="auto">
              <a:spcAft>
                <a:spcPts val="0"/>
              </a:spcAft>
            </a:pPr>
            <a:r>
              <a:rPr lang="en-US" dirty="0"/>
              <a:t>Other Ongoing Flood-MAR Activities/What’s Next</a:t>
            </a:r>
            <a:endParaRPr lang="en-US" u="sng" dirty="0"/>
          </a:p>
        </p:txBody>
      </p:sp>
      <p:sp>
        <p:nvSpPr>
          <p:cNvPr id="5" name="Content Placeholder 4">
            <a:extLst>
              <a:ext uri="{FF2B5EF4-FFF2-40B4-BE49-F238E27FC236}">
                <a16:creationId xmlns:a16="http://schemas.microsoft.com/office/drawing/2014/main" id="{0E3FF793-1161-D76A-C731-FF1DB28DA174}"/>
              </a:ext>
            </a:extLst>
          </p:cNvPr>
          <p:cNvSpPr txBox="1">
            <a:spLocks noGrp="1"/>
          </p:cNvSpPr>
          <p:nvPr>
            <p:ph idx="1"/>
          </p:nvPr>
        </p:nvSpPr>
        <p:spPr>
          <a:xfrm>
            <a:off x="762000" y="2389372"/>
            <a:ext cx="16764000" cy="6848029"/>
          </a:xfrm>
          <a:prstGeom prst="rect">
            <a:avLst/>
          </a:prstGeom>
          <a:noFill/>
        </p:spPr>
        <p:txBody>
          <a:bodyPr wrap="square" rtlCol="0">
            <a:spAutoFit/>
          </a:bodyPr>
          <a:lstStyle/>
          <a:p>
            <a:pPr marL="914400" indent="-914400">
              <a:buFont typeface="+mj-lt"/>
              <a:buAutoNum type="arabicPeriod"/>
            </a:pPr>
            <a:r>
              <a:rPr lang="en-US" sz="5000" dirty="0">
                <a:latin typeface="+mn-lt"/>
              </a:rPr>
              <a:t>Diversions under Executive Order N-3-23 – Extended to Flood Declaration - Allows for recharge</a:t>
            </a:r>
          </a:p>
          <a:p>
            <a:pPr marL="914400" indent="-914400">
              <a:buFont typeface="+mj-lt"/>
              <a:buAutoNum type="arabicPeriod"/>
            </a:pPr>
            <a:r>
              <a:rPr lang="en-US" sz="5000" dirty="0">
                <a:latin typeface="+mn-lt"/>
              </a:rPr>
              <a:t>Diversions During Flooding events – Currently doesn’t allow for recharge. However, GSA can take into consideration in their implementation plan.</a:t>
            </a:r>
          </a:p>
          <a:p>
            <a:pPr marL="914400" indent="-914400">
              <a:buFont typeface="+mj-lt"/>
              <a:buAutoNum type="arabicPeriod"/>
            </a:pPr>
            <a:r>
              <a:rPr lang="en-US" dirty="0"/>
              <a:t>Improve Streamlining of Permits (AB 830) </a:t>
            </a:r>
          </a:p>
          <a:p>
            <a:pPr marL="914400" indent="-914400">
              <a:buFont typeface="+mj-lt"/>
              <a:buAutoNum type="arabicPeriod"/>
            </a:pPr>
            <a:r>
              <a:rPr lang="en-US" dirty="0"/>
              <a:t>Water supply and flood risk reduction projects: expedited permitting (SB 23)</a:t>
            </a:r>
          </a:p>
          <a:p>
            <a:pPr marL="914400" indent="-914400">
              <a:buFont typeface="+mj-lt"/>
              <a:buAutoNum type="arabicPeriod"/>
            </a:pPr>
            <a:endParaRPr lang="en-US" sz="5000" dirty="0">
              <a:latin typeface="+mn-lt"/>
            </a:endParaRPr>
          </a:p>
        </p:txBody>
      </p:sp>
    </p:spTree>
    <p:extLst>
      <p:ext uri="{BB962C8B-B14F-4D97-AF65-F5344CB8AC3E}">
        <p14:creationId xmlns:p14="http://schemas.microsoft.com/office/powerpoint/2010/main" val="19715621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0089" y="2096093"/>
            <a:ext cx="11002517" cy="7124166"/>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30089" y="257694"/>
            <a:ext cx="15478125" cy="1045094"/>
          </a:xfrm>
          <a:prstGeom prst="rect">
            <a:avLst/>
          </a:prstGeom>
        </p:spPr>
        <p:txBody>
          <a:bodyPr vert="horz" wrap="square" lIns="0" tIns="20003" rIns="0" bIns="0" rtlCol="0" anchor="t">
            <a:spAutoFit/>
          </a:bodyPr>
          <a:lstStyle/>
          <a:p>
            <a:r>
              <a:rPr dirty="0"/>
              <a:t>Major Challenges in the Merced Subbasin</a:t>
            </a:r>
          </a:p>
        </p:txBody>
      </p:sp>
      <p:pic>
        <p:nvPicPr>
          <p:cNvPr id="7" name="Picture 6">
            <a:extLst>
              <a:ext uri="{FF2B5EF4-FFF2-40B4-BE49-F238E27FC236}">
                <a16:creationId xmlns:a16="http://schemas.microsoft.com/office/drawing/2014/main" id="{313A3A97-F057-F313-CE7B-88CE109013E3}"/>
              </a:ext>
            </a:extLst>
          </p:cNvPr>
          <p:cNvPicPr>
            <a:picLocks noChangeAspect="1"/>
          </p:cNvPicPr>
          <p:nvPr/>
        </p:nvPicPr>
        <p:blipFill>
          <a:blip r:embed="rId3"/>
          <a:stretch>
            <a:fillRect/>
          </a:stretch>
        </p:blipFill>
        <p:spPr>
          <a:xfrm>
            <a:off x="11074874" y="4415834"/>
            <a:ext cx="7213126" cy="5470309"/>
          </a:xfrm>
          <a:prstGeom prst="rect">
            <a:avLst/>
          </a:prstGeom>
        </p:spPr>
      </p:pic>
      <p:sp>
        <p:nvSpPr>
          <p:cNvPr id="4" name="object 4"/>
          <p:cNvSpPr txBox="1"/>
          <p:nvPr/>
        </p:nvSpPr>
        <p:spPr>
          <a:xfrm>
            <a:off x="11374864" y="3611555"/>
            <a:ext cx="4034790" cy="1306127"/>
          </a:xfrm>
          <a:prstGeom prst="rect">
            <a:avLst/>
          </a:prstGeom>
          <a:solidFill>
            <a:srgbClr val="FFC000"/>
          </a:solidFill>
        </p:spPr>
        <p:txBody>
          <a:bodyPr vert="horz" wrap="square" lIns="0" tIns="59055" rIns="0" bIns="0" rtlCol="0">
            <a:spAutoFit/>
          </a:bodyPr>
          <a:lstStyle/>
          <a:p>
            <a:pPr marL="137160" marR="309563">
              <a:spcBef>
                <a:spcPts val="465"/>
              </a:spcBef>
            </a:pPr>
            <a:r>
              <a:rPr sz="2700" spc="-15" dirty="0">
                <a:solidFill>
                  <a:srgbClr val="373936"/>
                </a:solidFill>
                <a:latin typeface="Arial"/>
                <a:cs typeface="Arial"/>
              </a:rPr>
              <a:t>Average Annual  Subsidence </a:t>
            </a:r>
            <a:r>
              <a:rPr sz="2700" spc="-8" dirty="0">
                <a:solidFill>
                  <a:srgbClr val="373936"/>
                </a:solidFill>
                <a:latin typeface="Arial"/>
                <a:cs typeface="Arial"/>
              </a:rPr>
              <a:t>Rate</a:t>
            </a:r>
            <a:r>
              <a:rPr sz="2700" spc="-45" dirty="0">
                <a:solidFill>
                  <a:srgbClr val="373936"/>
                </a:solidFill>
                <a:latin typeface="Arial"/>
                <a:cs typeface="Arial"/>
              </a:rPr>
              <a:t> </a:t>
            </a:r>
            <a:r>
              <a:rPr sz="2700" spc="-15" dirty="0">
                <a:solidFill>
                  <a:srgbClr val="373936"/>
                </a:solidFill>
                <a:latin typeface="Arial"/>
                <a:cs typeface="Arial"/>
              </a:rPr>
              <a:t>20</a:t>
            </a:r>
            <a:r>
              <a:rPr lang="en-US" sz="2700" spc="-15" dirty="0">
                <a:solidFill>
                  <a:srgbClr val="373936"/>
                </a:solidFill>
                <a:latin typeface="Arial"/>
                <a:cs typeface="Arial"/>
              </a:rPr>
              <a:t>12</a:t>
            </a:r>
            <a:r>
              <a:rPr sz="2700" spc="-15" dirty="0">
                <a:solidFill>
                  <a:srgbClr val="373936"/>
                </a:solidFill>
                <a:latin typeface="Arial"/>
                <a:cs typeface="Arial"/>
              </a:rPr>
              <a:t>-</a:t>
            </a:r>
            <a:endParaRPr sz="2700" dirty="0">
              <a:latin typeface="Arial"/>
              <a:cs typeface="Arial"/>
            </a:endParaRPr>
          </a:p>
          <a:p>
            <a:pPr marL="137160"/>
            <a:r>
              <a:rPr sz="2700" spc="-15" dirty="0">
                <a:solidFill>
                  <a:srgbClr val="373936"/>
                </a:solidFill>
                <a:latin typeface="Arial"/>
                <a:cs typeface="Arial"/>
              </a:rPr>
              <a:t>20</a:t>
            </a:r>
            <a:r>
              <a:rPr lang="en-US" sz="2700" spc="-15" dirty="0">
                <a:solidFill>
                  <a:srgbClr val="373936"/>
                </a:solidFill>
                <a:latin typeface="Arial"/>
                <a:cs typeface="Arial"/>
              </a:rPr>
              <a:t>21</a:t>
            </a:r>
            <a:r>
              <a:rPr sz="2700" spc="8" dirty="0">
                <a:solidFill>
                  <a:srgbClr val="373936"/>
                </a:solidFill>
                <a:latin typeface="Arial"/>
                <a:cs typeface="Arial"/>
              </a:rPr>
              <a:t> </a:t>
            </a:r>
            <a:r>
              <a:rPr sz="2700" dirty="0">
                <a:solidFill>
                  <a:srgbClr val="373936"/>
                </a:solidFill>
                <a:latin typeface="Arial"/>
                <a:cs typeface="Arial"/>
              </a:rPr>
              <a:t>(</a:t>
            </a:r>
            <a:r>
              <a:rPr lang="en-US" sz="2700" dirty="0">
                <a:solidFill>
                  <a:srgbClr val="373936"/>
                </a:solidFill>
                <a:latin typeface="Arial"/>
                <a:cs typeface="Arial"/>
              </a:rPr>
              <a:t>f</a:t>
            </a:r>
            <a:r>
              <a:rPr sz="2700" dirty="0">
                <a:solidFill>
                  <a:srgbClr val="373936"/>
                </a:solidFill>
                <a:latin typeface="Arial"/>
                <a:cs typeface="Arial"/>
              </a:rPr>
              <a:t>t/</a:t>
            </a:r>
            <a:r>
              <a:rPr lang="en-US" sz="2700" dirty="0" err="1">
                <a:solidFill>
                  <a:srgbClr val="373936"/>
                </a:solidFill>
                <a:latin typeface="Arial"/>
                <a:cs typeface="Arial"/>
              </a:rPr>
              <a:t>y</a:t>
            </a:r>
            <a:r>
              <a:rPr sz="2700" dirty="0" err="1">
                <a:solidFill>
                  <a:srgbClr val="373936"/>
                </a:solidFill>
                <a:latin typeface="Arial"/>
                <a:cs typeface="Arial"/>
              </a:rPr>
              <a:t>r</a:t>
            </a:r>
            <a:r>
              <a:rPr sz="2700" dirty="0">
                <a:solidFill>
                  <a:srgbClr val="373936"/>
                </a:solidFill>
                <a:latin typeface="Arial"/>
                <a:cs typeface="Arial"/>
              </a:rPr>
              <a:t>)</a:t>
            </a:r>
            <a:endParaRPr sz="2700" dirty="0">
              <a:latin typeface="Arial"/>
              <a:cs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137160"/>
            <a:ext cx="17402308" cy="1024896"/>
          </a:xfrm>
        </p:spPr>
        <p:txBody>
          <a:bodyPr/>
          <a:lstStyle/>
          <a:p>
            <a:r>
              <a:rPr lang="en-US" dirty="0"/>
              <a:t>Flood-MAR</a:t>
            </a:r>
          </a:p>
        </p:txBody>
      </p:sp>
      <p:sp>
        <p:nvSpPr>
          <p:cNvPr id="3" name="Content Placeholder 4">
            <a:extLst>
              <a:ext uri="{FF2B5EF4-FFF2-40B4-BE49-F238E27FC236}">
                <a16:creationId xmlns:a16="http://schemas.microsoft.com/office/drawing/2014/main" id="{A20602EA-B180-75E9-43CA-BEBC7A5C8E9E}"/>
              </a:ext>
            </a:extLst>
          </p:cNvPr>
          <p:cNvSpPr txBox="1">
            <a:spLocks/>
          </p:cNvSpPr>
          <p:nvPr/>
        </p:nvSpPr>
        <p:spPr>
          <a:xfrm>
            <a:off x="301832" y="1942367"/>
            <a:ext cx="9720263" cy="7248525"/>
          </a:xfrm>
          <a:prstGeom prst="rect">
            <a:avLst/>
          </a:prstGeom>
          <a:noFill/>
        </p:spPr>
        <p:txBody>
          <a:bodyPr vert="horz" lIns="0" tIns="0" rIns="0" bIns="0" rtlCol="0">
            <a:normAutofit/>
          </a:bodyPr>
          <a:lstStyle>
            <a:lvl1pPr marL="610870" indent="-610870" algn="l" defTabSz="1407388" rtl="0" eaLnBrk="1" latinLnBrk="0" hangingPunct="1">
              <a:lnSpc>
                <a:spcPct val="90000"/>
              </a:lnSpc>
              <a:spcBef>
                <a:spcPct val="20000"/>
              </a:spcBef>
              <a:buFontTx/>
              <a:buBlip>
                <a:blip r:embed="rId3"/>
              </a:buBlip>
              <a:defRPr sz="5000" kern="1200">
                <a:solidFill>
                  <a:schemeClr val="tx1"/>
                </a:solidFill>
                <a:latin typeface="+mn-lt"/>
                <a:ea typeface="+mn-ea"/>
                <a:cs typeface="+mn-cs"/>
              </a:defRPr>
            </a:lvl1pPr>
            <a:lvl2pPr marL="1407444" indent="-610870" algn="l" defTabSz="1407388" rtl="0" eaLnBrk="1" latinLnBrk="0" hangingPunct="1">
              <a:lnSpc>
                <a:spcPct val="90000"/>
              </a:lnSpc>
              <a:spcBef>
                <a:spcPct val="20000"/>
              </a:spcBef>
              <a:buFontTx/>
              <a:buBlip>
                <a:blip r:embed="rId4"/>
              </a:buBlip>
              <a:defRPr sz="4400" kern="1200">
                <a:solidFill>
                  <a:schemeClr val="tx1"/>
                </a:solidFill>
                <a:latin typeface="+mn-lt"/>
                <a:ea typeface="+mn-ea"/>
                <a:cs typeface="+mn-cs"/>
              </a:defRPr>
            </a:lvl2pPr>
            <a:lvl3pPr marL="1937680" indent="-530236" algn="l" defTabSz="1407388" rtl="0" eaLnBrk="1" latinLnBrk="0" hangingPunct="1">
              <a:lnSpc>
                <a:spcPct val="90000"/>
              </a:lnSpc>
              <a:spcBef>
                <a:spcPct val="20000"/>
              </a:spcBef>
              <a:buFontTx/>
              <a:buBlip>
                <a:blip r:embed="rId4"/>
              </a:buBlip>
              <a:defRPr sz="3600" kern="1200">
                <a:solidFill>
                  <a:schemeClr val="tx1"/>
                </a:solidFill>
                <a:latin typeface="+mn-lt"/>
                <a:ea typeface="+mn-ea"/>
                <a:cs typeface="+mn-cs"/>
              </a:defRPr>
            </a:lvl3pPr>
            <a:lvl4pPr marL="2470360" indent="-532678" algn="l" defTabSz="1407388" rtl="0" eaLnBrk="1" latinLnBrk="0" hangingPunct="1">
              <a:lnSpc>
                <a:spcPct val="90000"/>
              </a:lnSpc>
              <a:spcBef>
                <a:spcPct val="20000"/>
              </a:spcBef>
              <a:buFontTx/>
              <a:buBlip>
                <a:blip r:embed="rId4"/>
              </a:buBlip>
              <a:defRPr sz="3600" kern="1200">
                <a:solidFill>
                  <a:schemeClr val="tx1"/>
                </a:solidFill>
                <a:latin typeface="+mn-lt"/>
                <a:ea typeface="+mn-ea"/>
                <a:cs typeface="+mn-cs"/>
              </a:defRPr>
            </a:lvl4pPr>
            <a:lvl5pPr marL="2988376" indent="-518018" algn="l" defTabSz="1407388" rtl="0" eaLnBrk="1" latinLnBrk="0" hangingPunct="1">
              <a:lnSpc>
                <a:spcPct val="90000"/>
              </a:lnSpc>
              <a:spcBef>
                <a:spcPct val="20000"/>
              </a:spcBef>
              <a:buFontTx/>
              <a:buBlip>
                <a:blip r:embed="rId4"/>
              </a:buBlip>
              <a:defRPr sz="3600" kern="1200">
                <a:solidFill>
                  <a:schemeClr val="tx1"/>
                </a:solidFill>
                <a:latin typeface="+mn-lt"/>
                <a:ea typeface="+mn-ea"/>
                <a:cs typeface="+mn-cs"/>
              </a:defRPr>
            </a:lvl5pPr>
            <a:lvl6pPr marL="3870316"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574012"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277706"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981400" indent="-351848" algn="l" defTabSz="1407388" rtl="0" eaLnBrk="1" latinLnBrk="0" hangingPunct="1">
              <a:spcBef>
                <a:spcPct val="20000"/>
              </a:spcBef>
              <a:buFont typeface="Arial" pitchFamily="34" charset="0"/>
              <a:buChar char="•"/>
              <a:defRPr sz="3000" kern="1200">
                <a:solidFill>
                  <a:schemeClr val="tx1"/>
                </a:solidFill>
                <a:latin typeface="+mn-lt"/>
                <a:ea typeface="+mn-ea"/>
                <a:cs typeface="+mn-cs"/>
              </a:defRPr>
            </a:lvl9pPr>
          </a:lstStyle>
          <a:p>
            <a:pPr marL="0" indent="0" fontAlgn="auto">
              <a:spcBef>
                <a:spcPts val="0"/>
              </a:spcBef>
              <a:spcAft>
                <a:spcPts val="0"/>
              </a:spcAft>
              <a:buFontTx/>
              <a:buNone/>
            </a:pPr>
            <a:r>
              <a:rPr lang="en-US" sz="4000" dirty="0"/>
              <a:t>An integrated strategy to manage </a:t>
            </a:r>
            <a:br>
              <a:rPr lang="en-US" sz="4000" dirty="0"/>
            </a:br>
            <a:r>
              <a:rPr lang="en-US" sz="4000" dirty="0"/>
              <a:t>water resources for sustainability &amp; climate resiliency …</a:t>
            </a:r>
          </a:p>
          <a:p>
            <a:pPr marL="0" indent="0" fontAlgn="auto">
              <a:spcBef>
                <a:spcPts val="0"/>
              </a:spcBef>
              <a:spcAft>
                <a:spcPts val="0"/>
              </a:spcAft>
              <a:buFontTx/>
              <a:buNone/>
            </a:pPr>
            <a:r>
              <a:rPr lang="en-US" sz="4000" dirty="0"/>
              <a:t/>
            </a:r>
            <a:br>
              <a:rPr lang="en-US" sz="4000" dirty="0"/>
            </a:br>
            <a:r>
              <a:rPr lang="en-US" sz="4000" dirty="0"/>
              <a:t>…</a:t>
            </a:r>
            <a:r>
              <a:rPr lang="en-US" sz="4000" dirty="0">
                <a:solidFill>
                  <a:schemeClr val="accent1"/>
                </a:solidFill>
              </a:rPr>
              <a:t>using high flows </a:t>
            </a:r>
            <a:r>
              <a:rPr lang="en-US" sz="4000" dirty="0"/>
              <a:t>from (or in anticipation of) rainfall or snowmelt</a:t>
            </a:r>
            <a:br>
              <a:rPr lang="en-US" sz="4000" dirty="0"/>
            </a:br>
            <a:r>
              <a:rPr lang="en-US" sz="4000" dirty="0">
                <a:solidFill>
                  <a:schemeClr val="accent1"/>
                </a:solidFill>
              </a:rPr>
              <a:t>for managed aquifer recharge</a:t>
            </a:r>
            <a:r>
              <a:rPr lang="en-US" sz="4000" dirty="0"/>
              <a:t>…</a:t>
            </a:r>
          </a:p>
          <a:p>
            <a:pPr marL="0" indent="0" fontAlgn="auto">
              <a:spcBef>
                <a:spcPts val="0"/>
              </a:spcBef>
              <a:spcAft>
                <a:spcPts val="0"/>
              </a:spcAft>
              <a:buFontTx/>
              <a:buNone/>
            </a:pPr>
            <a:r>
              <a:rPr lang="en-US" sz="4000" dirty="0">
                <a:solidFill>
                  <a:schemeClr val="bg1"/>
                </a:solidFill>
              </a:rPr>
              <a:t/>
            </a:r>
            <a:br>
              <a:rPr lang="en-US" sz="4000" dirty="0">
                <a:solidFill>
                  <a:schemeClr val="bg1"/>
                </a:solidFill>
              </a:rPr>
            </a:br>
            <a:r>
              <a:rPr lang="en-US" sz="4000" dirty="0"/>
              <a:t>… on agricultural lands, working landscapes, and natural managed lands</a:t>
            </a:r>
          </a:p>
        </p:txBody>
      </p:sp>
      <p:pic>
        <p:nvPicPr>
          <p:cNvPr id="6" name="Content Placeholder 3">
            <a:extLst>
              <a:ext uri="{FF2B5EF4-FFF2-40B4-BE49-F238E27FC236}">
                <a16:creationId xmlns:a16="http://schemas.microsoft.com/office/drawing/2014/main" id="{6CDF362C-F4FF-32A4-C9CF-8364CDBAF64E}"/>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11020825" y="1436301"/>
            <a:ext cx="7208807" cy="8802059"/>
          </a:xfrm>
          <a:prstGeom prst="rect">
            <a:avLst/>
          </a:prstGeom>
        </p:spPr>
      </p:pic>
    </p:spTree>
    <p:extLst>
      <p:ext uri="{BB962C8B-B14F-4D97-AF65-F5344CB8AC3E}">
        <p14:creationId xmlns:p14="http://schemas.microsoft.com/office/powerpoint/2010/main" val="20147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1B12-0391-F6A9-8A26-CEB2E1E66CCD}"/>
              </a:ext>
            </a:extLst>
          </p:cNvPr>
          <p:cNvSpPr>
            <a:spLocks noGrp="1"/>
          </p:cNvSpPr>
          <p:nvPr>
            <p:ph type="title"/>
          </p:nvPr>
        </p:nvSpPr>
        <p:spPr/>
        <p:txBody>
          <a:bodyPr/>
          <a:lstStyle/>
          <a:p>
            <a:r>
              <a:rPr lang="en-US" dirty="0"/>
              <a:t>DWR – Study – Merced Watershed</a:t>
            </a:r>
          </a:p>
        </p:txBody>
      </p:sp>
      <p:sp>
        <p:nvSpPr>
          <p:cNvPr id="3" name="Content Placeholder 2">
            <a:extLst>
              <a:ext uri="{FF2B5EF4-FFF2-40B4-BE49-F238E27FC236}">
                <a16:creationId xmlns:a16="http://schemas.microsoft.com/office/drawing/2014/main" id="{6253C89E-9F95-FEBA-E5CB-7F236CDB375B}"/>
              </a:ext>
            </a:extLst>
          </p:cNvPr>
          <p:cNvSpPr>
            <a:spLocks noGrp="1"/>
          </p:cNvSpPr>
          <p:nvPr>
            <p:ph sz="half" idx="1"/>
          </p:nvPr>
        </p:nvSpPr>
        <p:spPr>
          <a:xfrm>
            <a:off x="762000" y="2117337"/>
            <a:ext cx="8229600" cy="6386364"/>
          </a:xfrm>
        </p:spPr>
        <p:txBody>
          <a:bodyPr/>
          <a:lstStyle/>
          <a:p>
            <a:pPr>
              <a:spcBef>
                <a:spcPts val="0"/>
              </a:spcBef>
              <a:spcAft>
                <a:spcPts val="1800"/>
              </a:spcAft>
            </a:pPr>
            <a:r>
              <a:rPr lang="en-US" sz="4400" dirty="0"/>
              <a:t>Level 1 – Existing Infrastructure &amp; Existing Operations</a:t>
            </a:r>
          </a:p>
          <a:p>
            <a:pPr>
              <a:spcBef>
                <a:spcPts val="0"/>
              </a:spcBef>
              <a:spcAft>
                <a:spcPts val="1800"/>
              </a:spcAft>
            </a:pPr>
            <a:endParaRPr lang="en-US" sz="800" dirty="0"/>
          </a:p>
          <a:p>
            <a:pPr>
              <a:spcBef>
                <a:spcPts val="0"/>
              </a:spcBef>
              <a:spcAft>
                <a:spcPts val="1800"/>
              </a:spcAft>
            </a:pPr>
            <a:r>
              <a:rPr lang="en-US" sz="4400" dirty="0"/>
              <a:t>Level 2 – Existing Infrastructure &amp; Reservoir Reoperations</a:t>
            </a:r>
          </a:p>
          <a:p>
            <a:pPr>
              <a:spcBef>
                <a:spcPts val="0"/>
              </a:spcBef>
              <a:spcAft>
                <a:spcPts val="1800"/>
              </a:spcAft>
            </a:pPr>
            <a:endParaRPr lang="en-US" sz="800" dirty="0"/>
          </a:p>
          <a:p>
            <a:pPr>
              <a:spcBef>
                <a:spcPts val="0"/>
              </a:spcBef>
              <a:spcAft>
                <a:spcPts val="1800"/>
              </a:spcAft>
            </a:pPr>
            <a:r>
              <a:rPr lang="en-US" sz="4400" dirty="0"/>
              <a:t>Level 3 – New/Expanded Infrastructure &amp; Reservoir Reoperations</a:t>
            </a:r>
          </a:p>
          <a:p>
            <a:endParaRPr lang="en-US" dirty="0"/>
          </a:p>
        </p:txBody>
      </p:sp>
      <p:pic>
        <p:nvPicPr>
          <p:cNvPr id="6" name="Content Placeholder 5">
            <a:extLst>
              <a:ext uri="{FF2B5EF4-FFF2-40B4-BE49-F238E27FC236}">
                <a16:creationId xmlns:a16="http://schemas.microsoft.com/office/drawing/2014/main" id="{3C773402-43FB-5495-0979-356AF7CB0354}"/>
              </a:ext>
            </a:extLst>
          </p:cNvPr>
          <p:cNvPicPr>
            <a:picLocks noGrp="1" noChangeAspect="1"/>
          </p:cNvPicPr>
          <p:nvPr>
            <p:ph sz="half" idx="2"/>
          </p:nvPr>
        </p:nvPicPr>
        <p:blipFill>
          <a:blip r:embed="rId2"/>
          <a:stretch>
            <a:fillRect/>
          </a:stretch>
        </p:blipFill>
        <p:spPr>
          <a:xfrm>
            <a:off x="9526809" y="1774825"/>
            <a:ext cx="8436122" cy="6059122"/>
          </a:xfrm>
        </p:spPr>
      </p:pic>
    </p:spTree>
    <p:extLst>
      <p:ext uri="{BB962C8B-B14F-4D97-AF65-F5344CB8AC3E}">
        <p14:creationId xmlns:p14="http://schemas.microsoft.com/office/powerpoint/2010/main" val="38820058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D344-6930-C512-8E20-3C500CB5D2F4}"/>
              </a:ext>
            </a:extLst>
          </p:cNvPr>
          <p:cNvSpPr>
            <a:spLocks noGrp="1"/>
          </p:cNvSpPr>
          <p:nvPr>
            <p:ph type="title"/>
          </p:nvPr>
        </p:nvSpPr>
        <p:spPr>
          <a:xfrm>
            <a:off x="502920" y="137159"/>
            <a:ext cx="16459200" cy="2395025"/>
          </a:xfrm>
        </p:spPr>
        <p:txBody>
          <a:bodyPr/>
          <a:lstStyle/>
          <a:p>
            <a:r>
              <a:rPr lang="en-US" dirty="0"/>
              <a:t>Floodwater to be Evaluated for Flood-MAR</a:t>
            </a:r>
          </a:p>
        </p:txBody>
      </p:sp>
      <p:pic>
        <p:nvPicPr>
          <p:cNvPr id="5" name="Content Placeholder 4">
            <a:extLst>
              <a:ext uri="{FF2B5EF4-FFF2-40B4-BE49-F238E27FC236}">
                <a16:creationId xmlns:a16="http://schemas.microsoft.com/office/drawing/2014/main" id="{08D7C3A7-3A51-ABA0-245E-6385A8FA9A63}"/>
              </a:ext>
            </a:extLst>
          </p:cNvPr>
          <p:cNvPicPr>
            <a:picLocks noGrp="1" noChangeAspect="1"/>
          </p:cNvPicPr>
          <p:nvPr>
            <p:ph idx="1"/>
          </p:nvPr>
        </p:nvPicPr>
        <p:blipFill>
          <a:blip r:embed="rId2"/>
          <a:stretch>
            <a:fillRect/>
          </a:stretch>
        </p:blipFill>
        <p:spPr>
          <a:xfrm>
            <a:off x="934316" y="1635736"/>
            <a:ext cx="16282188" cy="8355616"/>
          </a:xfrm>
        </p:spPr>
      </p:pic>
    </p:spTree>
    <p:extLst>
      <p:ext uri="{BB962C8B-B14F-4D97-AF65-F5344CB8AC3E}">
        <p14:creationId xmlns:p14="http://schemas.microsoft.com/office/powerpoint/2010/main" val="237853199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1795-AB0C-9D28-3C84-82BDC44BDA52}"/>
              </a:ext>
            </a:extLst>
          </p:cNvPr>
          <p:cNvSpPr>
            <a:spLocks noGrp="1"/>
          </p:cNvSpPr>
          <p:nvPr>
            <p:ph type="title"/>
          </p:nvPr>
        </p:nvSpPr>
        <p:spPr>
          <a:xfrm>
            <a:off x="762001" y="345288"/>
            <a:ext cx="15371884" cy="1024896"/>
          </a:xfrm>
        </p:spPr>
        <p:txBody>
          <a:bodyPr/>
          <a:lstStyle/>
          <a:p>
            <a:r>
              <a:rPr lang="en-US" dirty="0"/>
              <a:t>Paths to Flood-MAR</a:t>
            </a:r>
          </a:p>
        </p:txBody>
      </p:sp>
      <p:sp>
        <p:nvSpPr>
          <p:cNvPr id="3" name="Content Placeholder 2">
            <a:extLst>
              <a:ext uri="{FF2B5EF4-FFF2-40B4-BE49-F238E27FC236}">
                <a16:creationId xmlns:a16="http://schemas.microsoft.com/office/drawing/2014/main" id="{9628DBC6-BFF0-5C69-B359-B2F3B0FF9407}"/>
              </a:ext>
            </a:extLst>
          </p:cNvPr>
          <p:cNvSpPr>
            <a:spLocks noGrp="1"/>
          </p:cNvSpPr>
          <p:nvPr>
            <p:ph idx="1"/>
          </p:nvPr>
        </p:nvSpPr>
        <p:spPr>
          <a:xfrm>
            <a:off x="505923" y="2157783"/>
            <a:ext cx="16764000" cy="4616648"/>
          </a:xfrm>
        </p:spPr>
        <p:txBody>
          <a:bodyPr/>
          <a:lstStyle/>
          <a:p>
            <a:r>
              <a:rPr lang="en-US" dirty="0"/>
              <a:t>Diversions during a flood event – Water is not applied to beneficial use and no GW credit is awarded by SWRCB. However, could Still be recognized by GSA.</a:t>
            </a:r>
          </a:p>
          <a:p>
            <a:pPr lvl="1"/>
            <a:r>
              <a:rPr lang="en-US" i="1" dirty="0"/>
              <a:t>Diversions did occur almost to the end of January under this rule</a:t>
            </a:r>
          </a:p>
          <a:p>
            <a:r>
              <a:rPr lang="en-US" dirty="0"/>
              <a:t>SWRCB Processes for diversions and claiming GW credit</a:t>
            </a:r>
          </a:p>
          <a:p>
            <a:endParaRPr lang="en-US" dirty="0"/>
          </a:p>
        </p:txBody>
      </p:sp>
      <p:pic>
        <p:nvPicPr>
          <p:cNvPr id="4" name="Content Placeholder 10">
            <a:extLst>
              <a:ext uri="{FF2B5EF4-FFF2-40B4-BE49-F238E27FC236}">
                <a16:creationId xmlns:a16="http://schemas.microsoft.com/office/drawing/2014/main" id="{B20EA558-9412-E01A-F414-8AD7E03A3FD8}"/>
              </a:ext>
            </a:extLst>
          </p:cNvPr>
          <p:cNvPicPr>
            <a:picLocks noChangeAspect="1"/>
          </p:cNvPicPr>
          <p:nvPr/>
        </p:nvPicPr>
        <p:blipFill>
          <a:blip r:embed="rId2"/>
          <a:stretch>
            <a:fillRect/>
          </a:stretch>
        </p:blipFill>
        <p:spPr>
          <a:xfrm>
            <a:off x="1047018" y="6509966"/>
            <a:ext cx="14801850" cy="2390775"/>
          </a:xfrm>
          <a:prstGeom prst="rect">
            <a:avLst/>
          </a:prstGeom>
        </p:spPr>
      </p:pic>
    </p:spTree>
    <p:extLst>
      <p:ext uri="{BB962C8B-B14F-4D97-AF65-F5344CB8AC3E}">
        <p14:creationId xmlns:p14="http://schemas.microsoft.com/office/powerpoint/2010/main" val="421927429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1795-AB0C-9D28-3C84-82BDC44BDA52}"/>
              </a:ext>
            </a:extLst>
          </p:cNvPr>
          <p:cNvSpPr>
            <a:spLocks noGrp="1"/>
          </p:cNvSpPr>
          <p:nvPr>
            <p:ph type="title"/>
          </p:nvPr>
        </p:nvSpPr>
        <p:spPr>
          <a:xfrm>
            <a:off x="762001" y="345288"/>
            <a:ext cx="15371884" cy="3074688"/>
          </a:xfrm>
        </p:spPr>
        <p:txBody>
          <a:bodyPr/>
          <a:lstStyle/>
          <a:p>
            <a:r>
              <a:rPr lang="en-US" dirty="0"/>
              <a:t>Pilot Project – Temporary Short-Term Permit on Mariposa &amp; Owens Creek Flood-MAR</a:t>
            </a:r>
          </a:p>
        </p:txBody>
      </p:sp>
      <p:sp>
        <p:nvSpPr>
          <p:cNvPr id="3" name="Content Placeholder 2">
            <a:extLst>
              <a:ext uri="{FF2B5EF4-FFF2-40B4-BE49-F238E27FC236}">
                <a16:creationId xmlns:a16="http://schemas.microsoft.com/office/drawing/2014/main" id="{9628DBC6-BFF0-5C69-B359-B2F3B0FF9407}"/>
              </a:ext>
            </a:extLst>
          </p:cNvPr>
          <p:cNvSpPr>
            <a:spLocks noGrp="1"/>
          </p:cNvSpPr>
          <p:nvPr>
            <p:ph idx="1"/>
          </p:nvPr>
        </p:nvSpPr>
        <p:spPr>
          <a:xfrm>
            <a:off x="762001" y="3738433"/>
            <a:ext cx="16764000" cy="3231654"/>
          </a:xfrm>
        </p:spPr>
        <p:txBody>
          <a:bodyPr/>
          <a:lstStyle/>
          <a:p>
            <a:r>
              <a:rPr lang="en-US" dirty="0"/>
              <a:t>Process begun in August 2022</a:t>
            </a:r>
          </a:p>
          <a:p>
            <a:r>
              <a:rPr lang="en-US" dirty="0"/>
              <a:t>DWR and MID were Co-applicants for the permit</a:t>
            </a:r>
          </a:p>
          <a:p>
            <a:r>
              <a:rPr lang="en-US" dirty="0"/>
              <a:t>Funded by DWR</a:t>
            </a:r>
          </a:p>
          <a:p>
            <a:r>
              <a:rPr lang="en-US" dirty="0"/>
              <a:t>1/12/23 – CDFW Permit </a:t>
            </a:r>
          </a:p>
        </p:txBody>
      </p:sp>
    </p:spTree>
    <p:extLst>
      <p:ext uri="{BB962C8B-B14F-4D97-AF65-F5344CB8AC3E}">
        <p14:creationId xmlns:p14="http://schemas.microsoft.com/office/powerpoint/2010/main" val="1546835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C27F-2044-9CD7-CB9A-3FFC90985953}"/>
              </a:ext>
            </a:extLst>
          </p:cNvPr>
          <p:cNvSpPr>
            <a:spLocks noGrp="1"/>
          </p:cNvSpPr>
          <p:nvPr>
            <p:ph type="title"/>
          </p:nvPr>
        </p:nvSpPr>
        <p:spPr/>
        <p:txBody>
          <a:bodyPr/>
          <a:lstStyle/>
          <a:p>
            <a:pPr algn="l"/>
            <a:r>
              <a:rPr lang="en-US" dirty="0"/>
              <a:t>Flow-path</a:t>
            </a:r>
          </a:p>
        </p:txBody>
      </p:sp>
      <p:pic>
        <p:nvPicPr>
          <p:cNvPr id="5" name="Content Placeholder 4">
            <a:extLst>
              <a:ext uri="{FF2B5EF4-FFF2-40B4-BE49-F238E27FC236}">
                <a16:creationId xmlns:a16="http://schemas.microsoft.com/office/drawing/2014/main" id="{9B822F84-3E60-0118-0792-B928E6158813}"/>
              </a:ext>
            </a:extLst>
          </p:cNvPr>
          <p:cNvPicPr>
            <a:picLocks noGrp="1" noChangeAspect="1"/>
          </p:cNvPicPr>
          <p:nvPr>
            <p:ph idx="1"/>
          </p:nvPr>
        </p:nvPicPr>
        <p:blipFill>
          <a:blip r:embed="rId2"/>
          <a:stretch>
            <a:fillRect/>
          </a:stretch>
        </p:blipFill>
        <p:spPr>
          <a:xfrm>
            <a:off x="949569" y="171450"/>
            <a:ext cx="16045962" cy="10295277"/>
          </a:xfrm>
        </p:spPr>
      </p:pic>
      <p:sp>
        <p:nvSpPr>
          <p:cNvPr id="3" name="Oval 2">
            <a:extLst>
              <a:ext uri="{FF2B5EF4-FFF2-40B4-BE49-F238E27FC236}">
                <a16:creationId xmlns:a16="http://schemas.microsoft.com/office/drawing/2014/main" id="{C45B924F-26A3-29B9-62BF-92F1AA63D20F}"/>
              </a:ext>
            </a:extLst>
          </p:cNvPr>
          <p:cNvSpPr/>
          <p:nvPr/>
        </p:nvSpPr>
        <p:spPr bwMode="auto">
          <a:xfrm rot="2486851">
            <a:off x="2386013" y="6929438"/>
            <a:ext cx="3629025" cy="2383624"/>
          </a:xfrm>
          <a:prstGeom prst="ellipse">
            <a:avLst/>
          </a:prstGeom>
          <a:noFill/>
          <a:ln>
            <a:solidFill>
              <a:srgbClr val="6A9EC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4" name="TextBox 3">
            <a:extLst>
              <a:ext uri="{FF2B5EF4-FFF2-40B4-BE49-F238E27FC236}">
                <a16:creationId xmlns:a16="http://schemas.microsoft.com/office/drawing/2014/main" id="{757980CB-48DF-8452-0275-4F38E3F7AF49}"/>
              </a:ext>
            </a:extLst>
          </p:cNvPr>
          <p:cNvSpPr txBox="1"/>
          <p:nvPr/>
        </p:nvSpPr>
        <p:spPr>
          <a:xfrm rot="3412467" flipH="1">
            <a:off x="3242445" y="7846098"/>
            <a:ext cx="2402438" cy="461665"/>
          </a:xfrm>
          <a:prstGeom prst="rect">
            <a:avLst/>
          </a:prstGeom>
          <a:solidFill>
            <a:srgbClr val="FF0000"/>
          </a:solidFill>
        </p:spPr>
        <p:txBody>
          <a:bodyPr wrap="square" rtlCol="0">
            <a:spAutoFit/>
          </a:bodyPr>
          <a:lstStyle/>
          <a:p>
            <a:r>
              <a:rPr lang="en-US" sz="2400" b="1" dirty="0"/>
              <a:t>Subsidence Area</a:t>
            </a:r>
          </a:p>
        </p:txBody>
      </p:sp>
    </p:spTree>
    <p:extLst>
      <p:ext uri="{BB962C8B-B14F-4D97-AF65-F5344CB8AC3E}">
        <p14:creationId xmlns:p14="http://schemas.microsoft.com/office/powerpoint/2010/main" val="3066304712"/>
      </p:ext>
    </p:extLst>
  </p:cSld>
  <p:clrMapOvr>
    <a:masterClrMapping/>
  </p:clrMapOvr>
  <p:transition>
    <p:fade/>
  </p:transition>
</p:sld>
</file>

<file path=ppt/theme/theme1.xml><?xml version="1.0" encoding="utf-8"?>
<a:theme xmlns:a="http://schemas.openxmlformats.org/drawingml/2006/main" name="Custom Design">
  <a:themeElements>
    <a:clrScheme name="Custom 3">
      <a:dk1>
        <a:sysClr val="windowText" lastClr="000000"/>
      </a:dk1>
      <a:lt1>
        <a:sysClr val="window" lastClr="FFFFFF"/>
      </a:lt1>
      <a:dk2>
        <a:srgbClr val="1F497D"/>
      </a:dk2>
      <a:lt2>
        <a:srgbClr val="EEECE1"/>
      </a:lt2>
      <a:accent1>
        <a:srgbClr val="4F81BD"/>
      </a:accent1>
      <a:accent2>
        <a:srgbClr val="F57409"/>
      </a:accent2>
      <a:accent3>
        <a:srgbClr val="B1C97D"/>
      </a:accent3>
      <a:accent4>
        <a:srgbClr val="1199DD"/>
      </a:accent4>
      <a:accent5>
        <a:srgbClr val="7D3F91"/>
      </a:accent5>
      <a:accent6>
        <a:srgbClr val="FFC000"/>
      </a:accent6>
      <a:hlink>
        <a:srgbClr val="8DB3E2"/>
      </a:hlink>
      <a:folHlink>
        <a:srgbClr val="E36C0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1">
      <a:dk1>
        <a:sysClr val="windowText" lastClr="000000"/>
      </a:dk1>
      <a:lt1>
        <a:sysClr val="window" lastClr="FFFFFF"/>
      </a:lt1>
      <a:dk2>
        <a:srgbClr val="1F497D"/>
      </a:dk2>
      <a:lt2>
        <a:srgbClr val="EEECE1"/>
      </a:lt2>
      <a:accent1>
        <a:srgbClr val="4F81BD"/>
      </a:accent1>
      <a:accent2>
        <a:srgbClr val="E36C09"/>
      </a:accent2>
      <a:accent3>
        <a:srgbClr val="1F497D"/>
      </a:accent3>
      <a:accent4>
        <a:srgbClr val="31859B"/>
      </a:accent4>
      <a:accent5>
        <a:srgbClr val="FFC000"/>
      </a:accent5>
      <a:accent6>
        <a:srgbClr val="6565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Custom 3">
      <a:dk1>
        <a:sysClr val="windowText" lastClr="000000"/>
      </a:dk1>
      <a:lt1>
        <a:sysClr val="window" lastClr="FFFFFF"/>
      </a:lt1>
      <a:dk2>
        <a:srgbClr val="1F497D"/>
      </a:dk2>
      <a:lt2>
        <a:srgbClr val="EEECE1"/>
      </a:lt2>
      <a:accent1>
        <a:srgbClr val="4F81BD"/>
      </a:accent1>
      <a:accent2>
        <a:srgbClr val="F57409"/>
      </a:accent2>
      <a:accent3>
        <a:srgbClr val="B1C97D"/>
      </a:accent3>
      <a:accent4>
        <a:srgbClr val="1199DD"/>
      </a:accent4>
      <a:accent5>
        <a:srgbClr val="7D3F91"/>
      </a:accent5>
      <a:accent6>
        <a:srgbClr val="FFC000"/>
      </a:accent6>
      <a:hlink>
        <a:srgbClr val="8DB3E2"/>
      </a:hlink>
      <a:folHlink>
        <a:srgbClr val="E36C0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Custom 1">
      <a:dk1>
        <a:sysClr val="windowText" lastClr="000000"/>
      </a:dk1>
      <a:lt1>
        <a:sysClr val="window" lastClr="FFFFFF"/>
      </a:lt1>
      <a:dk2>
        <a:srgbClr val="1F497D"/>
      </a:dk2>
      <a:lt2>
        <a:srgbClr val="EEECE1"/>
      </a:lt2>
      <a:accent1>
        <a:srgbClr val="4F81BD"/>
      </a:accent1>
      <a:accent2>
        <a:srgbClr val="E36C09"/>
      </a:accent2>
      <a:accent3>
        <a:srgbClr val="1F497D"/>
      </a:accent3>
      <a:accent4>
        <a:srgbClr val="31859B"/>
      </a:accent4>
      <a:accent5>
        <a:srgbClr val="FFC000"/>
      </a:accent5>
      <a:accent6>
        <a:srgbClr val="6565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E36C09"/>
      </a:accent2>
      <a:accent3>
        <a:srgbClr val="1F497D"/>
      </a:accent3>
      <a:accent4>
        <a:srgbClr val="31859B"/>
      </a:accent4>
      <a:accent5>
        <a:srgbClr val="FFC000"/>
      </a:accent5>
      <a:accent6>
        <a:srgbClr val="6565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eme1">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6DD86ACFCDB44BBBA51CE944CA748" ma:contentTypeVersion="0" ma:contentTypeDescription="Create a new document." ma:contentTypeScope="" ma:versionID="5557c1512f4923746ae196f1de3f1a37">
  <xsd:schema xmlns:xsd="http://www.w3.org/2001/XMLSchema" xmlns:xs="http://www.w3.org/2001/XMLSchema" xmlns:p="http://schemas.microsoft.com/office/2006/metadata/properties" targetNamespace="http://schemas.microsoft.com/office/2006/metadata/properties" ma:root="true" ma:fieldsID="aa1222beb234debe96d12a98d24ff8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F6C979-B087-49F9-BFF0-290F24B150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910B11E-145B-4749-B953-4D341DE2EB5D}">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1EE22AE0-2EDD-4007-8848-9F7597EEAF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Theme.thmx</Template>
  <TotalTime>30345</TotalTime>
  <Words>670</Words>
  <Application>Microsoft Office PowerPoint</Application>
  <PresentationFormat>Custom</PresentationFormat>
  <Paragraphs>79</Paragraphs>
  <Slides>20</Slides>
  <Notes>2</Notes>
  <HiddenSlides>1</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20</vt:i4>
      </vt:variant>
    </vt:vector>
  </HeadingPairs>
  <TitlesOfParts>
    <vt:vector size="31" baseType="lpstr">
      <vt:lpstr>Arial</vt:lpstr>
      <vt:lpstr>Calibri</vt:lpstr>
      <vt:lpstr>Garamond</vt:lpstr>
      <vt:lpstr>Segoe</vt:lpstr>
      <vt:lpstr>Wingdings</vt:lpstr>
      <vt:lpstr>Custom Design</vt:lpstr>
      <vt:lpstr>1_Custom Design</vt:lpstr>
      <vt:lpstr>2_Custom Design</vt:lpstr>
      <vt:lpstr>3_Custom Design</vt:lpstr>
      <vt:lpstr>4_Custom Design</vt:lpstr>
      <vt:lpstr>Theme1</vt:lpstr>
      <vt:lpstr>Flood-Managed Aquifer Recharge Mariposa &amp; Owens Creek</vt:lpstr>
      <vt:lpstr>Merced Groundwater Basin – Local Management</vt:lpstr>
      <vt:lpstr>Major Challenges in the Merced Subbasin</vt:lpstr>
      <vt:lpstr>Flood-MAR</vt:lpstr>
      <vt:lpstr>DWR – Study – Merced Watershed</vt:lpstr>
      <vt:lpstr>Floodwater to be Evaluated for Flood-MAR</vt:lpstr>
      <vt:lpstr>Paths to Flood-MAR</vt:lpstr>
      <vt:lpstr>Pilot Project – Temporary Short-Term Permit on Mariposa &amp; Owens Creek Flood-MAR</vt:lpstr>
      <vt:lpstr>Flow-path</vt:lpstr>
      <vt:lpstr>Overall Look </vt:lpstr>
      <vt:lpstr>Where the Water Goes</vt:lpstr>
      <vt:lpstr>Components of MID/DWR Flood-MAR Permit</vt:lpstr>
      <vt:lpstr>90/20 – Method</vt:lpstr>
      <vt:lpstr>Alternative Trigger Point</vt:lpstr>
      <vt:lpstr>Mariposa Creek – January Flooding</vt:lpstr>
      <vt:lpstr>Draft Operation Plan</vt:lpstr>
      <vt:lpstr>Draft Operation Plan</vt:lpstr>
      <vt:lpstr>Take Away</vt:lpstr>
      <vt:lpstr>Conclusion</vt:lpstr>
      <vt:lpstr>Other Ongoing Flood-MAR Activities/What’s Next</vt:lpstr>
    </vt:vector>
  </TitlesOfParts>
  <Company>DWR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Carter</dc:creator>
  <cp:lastModifiedBy>Rebeca Padilla</cp:lastModifiedBy>
  <cp:revision>931</cp:revision>
  <cp:lastPrinted>2018-08-21T20:15:55Z</cp:lastPrinted>
  <dcterms:created xsi:type="dcterms:W3CDTF">2017-07-04T23:04:07Z</dcterms:created>
  <dcterms:modified xsi:type="dcterms:W3CDTF">2023-06-01T16:05:19Z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0x01010042D6DD86ACFCDB44BBBA51CE944CA748</vt:lpwstr>
  </property>
</Properties>
</file>